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34"/>
  </p:notesMasterIdLst>
  <p:sldIdLst>
    <p:sldId id="2448" r:id="rId3"/>
    <p:sldId id="2462" r:id="rId4"/>
    <p:sldId id="2464" r:id="rId5"/>
    <p:sldId id="2463" r:id="rId6"/>
    <p:sldId id="2465" r:id="rId7"/>
    <p:sldId id="2466" r:id="rId8"/>
    <p:sldId id="2467" r:id="rId9"/>
    <p:sldId id="2468" r:id="rId10"/>
    <p:sldId id="2470" r:id="rId11"/>
    <p:sldId id="2471" r:id="rId12"/>
    <p:sldId id="2472" r:id="rId13"/>
    <p:sldId id="2473" r:id="rId14"/>
    <p:sldId id="2474" r:id="rId15"/>
    <p:sldId id="2477" r:id="rId16"/>
    <p:sldId id="2478" r:id="rId17"/>
    <p:sldId id="2479" r:id="rId18"/>
    <p:sldId id="2483" r:id="rId19"/>
    <p:sldId id="2484" r:id="rId20"/>
    <p:sldId id="2485" r:id="rId21"/>
    <p:sldId id="2486" r:id="rId22"/>
    <p:sldId id="2487" r:id="rId23"/>
    <p:sldId id="2488" r:id="rId24"/>
    <p:sldId id="2489" r:id="rId25"/>
    <p:sldId id="2490" r:id="rId26"/>
    <p:sldId id="2491" r:id="rId27"/>
    <p:sldId id="2492" r:id="rId28"/>
    <p:sldId id="2451" r:id="rId29"/>
    <p:sldId id="2481" r:id="rId30"/>
    <p:sldId id="2482" r:id="rId31"/>
    <p:sldId id="259" r:id="rId32"/>
    <p:sldId id="243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F4FC2-2953-4262-863A-BA0D449273EE}" v="34" dt="2020-12-20T07:36:46.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rol Straker Jr" userId="7c6a1e39f5b12b86" providerId="LiveId" clId="{C86ECFB1-EB1F-4490-BB35-7307145B9D72}"/>
    <pc:docChg chg="custSel addSld delSld modSld sldOrd modMainMaster">
      <pc:chgData name="Errol Straker Jr" userId="7c6a1e39f5b12b86" providerId="LiveId" clId="{C86ECFB1-EB1F-4490-BB35-7307145B9D72}" dt="2020-10-21T14:28:14.521" v="266" actId="20577"/>
      <pc:docMkLst>
        <pc:docMk/>
      </pc:docMkLst>
      <pc:sldChg chg="add del">
        <pc:chgData name="Errol Straker Jr" userId="7c6a1e39f5b12b86" providerId="LiveId" clId="{C86ECFB1-EB1F-4490-BB35-7307145B9D72}" dt="2020-10-21T02:42:44.825" v="1" actId="2696"/>
        <pc:sldMkLst>
          <pc:docMk/>
          <pc:sldMk cId="1543252954" sldId="256"/>
        </pc:sldMkLst>
      </pc:sldChg>
      <pc:sldChg chg="delSp modSp">
        <pc:chgData name="Errol Straker Jr" userId="7c6a1e39f5b12b86" providerId="LiveId" clId="{C86ECFB1-EB1F-4490-BB35-7307145B9D72}" dt="2020-10-21T14:22:43.339" v="116" actId="478"/>
        <pc:sldMkLst>
          <pc:docMk/>
          <pc:sldMk cId="1325373587" sldId="259"/>
        </pc:sldMkLst>
        <pc:spChg chg="del">
          <ac:chgData name="Errol Straker Jr" userId="7c6a1e39f5b12b86" providerId="LiveId" clId="{C86ECFB1-EB1F-4490-BB35-7307145B9D72}" dt="2020-10-21T14:22:43.339" v="116" actId="478"/>
          <ac:spMkLst>
            <pc:docMk/>
            <pc:sldMk cId="1325373587" sldId="259"/>
            <ac:spMk id="4" creationId="{A4BADA18-8F0E-4249-A144-6CB8259BA65B}"/>
          </ac:spMkLst>
        </pc:spChg>
        <pc:spChg chg="mod">
          <ac:chgData name="Errol Straker Jr" userId="7c6a1e39f5b12b86" providerId="LiveId" clId="{C86ECFB1-EB1F-4490-BB35-7307145B9D72}" dt="2020-10-21T14:21:12.988" v="110" actId="27636"/>
          <ac:spMkLst>
            <pc:docMk/>
            <pc:sldMk cId="1325373587" sldId="259"/>
            <ac:spMk id="10" creationId="{255FA470-23EB-4512-8FFB-28DDAB08B002}"/>
          </ac:spMkLst>
        </pc:spChg>
      </pc:sldChg>
      <pc:sldChg chg="delSp modSp">
        <pc:chgData name="Errol Straker Jr" userId="7c6a1e39f5b12b86" providerId="LiveId" clId="{C86ECFB1-EB1F-4490-BB35-7307145B9D72}" dt="2020-10-21T14:22:31.411" v="115" actId="478"/>
        <pc:sldMkLst>
          <pc:docMk/>
          <pc:sldMk cId="2720361709" sldId="260"/>
        </pc:sldMkLst>
        <pc:spChg chg="del mod">
          <ac:chgData name="Errol Straker Jr" userId="7c6a1e39f5b12b86" providerId="LiveId" clId="{C86ECFB1-EB1F-4490-BB35-7307145B9D72}" dt="2020-10-21T14:22:31.411" v="115" actId="478"/>
          <ac:spMkLst>
            <pc:docMk/>
            <pc:sldMk cId="2720361709" sldId="260"/>
            <ac:spMk id="6" creationId="{929F2A82-A1C3-4571-9ED3-A0EC079893EC}"/>
          </ac:spMkLst>
        </pc:spChg>
      </pc:sldChg>
      <pc:sldChg chg="delSp modSp">
        <pc:chgData name="Errol Straker Jr" userId="7c6a1e39f5b12b86" providerId="LiveId" clId="{C86ECFB1-EB1F-4490-BB35-7307145B9D72}" dt="2020-10-21T14:22:59.105" v="117" actId="478"/>
        <pc:sldMkLst>
          <pc:docMk/>
          <pc:sldMk cId="1619265676" sldId="262"/>
        </pc:sldMkLst>
        <pc:spChg chg="mod">
          <ac:chgData name="Errol Straker Jr" userId="7c6a1e39f5b12b86" providerId="LiveId" clId="{C86ECFB1-EB1F-4490-BB35-7307145B9D72}" dt="2020-10-21T02:46:07.694" v="2" actId="27636"/>
          <ac:spMkLst>
            <pc:docMk/>
            <pc:sldMk cId="1619265676" sldId="262"/>
            <ac:spMk id="4" creationId="{CC409A73-2FDB-4725-9558-77B4ACF929B3}"/>
          </ac:spMkLst>
        </pc:spChg>
        <pc:spChg chg="mod">
          <ac:chgData name="Errol Straker Jr" userId="7c6a1e39f5b12b86" providerId="LiveId" clId="{C86ECFB1-EB1F-4490-BB35-7307145B9D72}" dt="2020-10-21T02:46:07.695" v="3" actId="27636"/>
          <ac:spMkLst>
            <pc:docMk/>
            <pc:sldMk cId="1619265676" sldId="262"/>
            <ac:spMk id="6" creationId="{5FBB0776-0624-4A97-8BD3-03CF602288BA}"/>
          </ac:spMkLst>
        </pc:spChg>
        <pc:spChg chg="del">
          <ac:chgData name="Errol Straker Jr" userId="7c6a1e39f5b12b86" providerId="LiveId" clId="{C86ECFB1-EB1F-4490-BB35-7307145B9D72}" dt="2020-10-21T14:22:59.105" v="117" actId="478"/>
          <ac:spMkLst>
            <pc:docMk/>
            <pc:sldMk cId="1619265676" sldId="262"/>
            <ac:spMk id="16" creationId="{8E69FE38-B9E0-4441-8A00-92DDB88DF02C}"/>
          </ac:spMkLst>
        </pc:spChg>
      </pc:sldChg>
      <pc:sldChg chg="modSp">
        <pc:chgData name="Errol Straker Jr" userId="7c6a1e39f5b12b86" providerId="LiveId" clId="{C86ECFB1-EB1F-4490-BB35-7307145B9D72}" dt="2020-10-21T02:49:45.336" v="34" actId="20577"/>
        <pc:sldMkLst>
          <pc:docMk/>
          <pc:sldMk cId="3927832306" sldId="2448"/>
        </pc:sldMkLst>
        <pc:spChg chg="mod">
          <ac:chgData name="Errol Straker Jr" userId="7c6a1e39f5b12b86" providerId="LiveId" clId="{C86ECFB1-EB1F-4490-BB35-7307145B9D72}" dt="2020-10-21T02:48:57.816" v="11" actId="20577"/>
          <ac:spMkLst>
            <pc:docMk/>
            <pc:sldMk cId="3927832306" sldId="2448"/>
            <ac:spMk id="3" creationId="{C0AE828D-1E63-455F-949D-0C5454A7FE88}"/>
          </ac:spMkLst>
        </pc:spChg>
        <pc:spChg chg="mod">
          <ac:chgData name="Errol Straker Jr" userId="7c6a1e39f5b12b86" providerId="LiveId" clId="{C86ECFB1-EB1F-4490-BB35-7307145B9D72}" dt="2020-10-21T02:49:45.336" v="34" actId="20577"/>
          <ac:spMkLst>
            <pc:docMk/>
            <pc:sldMk cId="3927832306" sldId="2448"/>
            <ac:spMk id="9" creationId="{79DC1498-E692-42BA-B69F-6D37E6CFACA0}"/>
          </ac:spMkLst>
        </pc:spChg>
      </pc:sldChg>
      <pc:sldChg chg="modSp">
        <pc:chgData name="Errol Straker Jr" userId="7c6a1e39f5b12b86" providerId="LiveId" clId="{C86ECFB1-EB1F-4490-BB35-7307145B9D72}" dt="2020-10-21T14:21:13" v="112" actId="27636"/>
        <pc:sldMkLst>
          <pc:docMk/>
          <pc:sldMk cId="839779156" sldId="2450"/>
        </pc:sldMkLst>
        <pc:spChg chg="mod">
          <ac:chgData name="Errol Straker Jr" userId="7c6a1e39f5b12b86" providerId="LiveId" clId="{C86ECFB1-EB1F-4490-BB35-7307145B9D72}" dt="2020-10-21T14:21:13" v="112" actId="27636"/>
          <ac:spMkLst>
            <pc:docMk/>
            <pc:sldMk cId="839779156" sldId="2450"/>
            <ac:spMk id="5" creationId="{14AB6F96-E5E8-4B40-A18C-2D078D1C2D4F}"/>
          </ac:spMkLst>
        </pc:spChg>
      </pc:sldChg>
      <pc:sldChg chg="modSp">
        <pc:chgData name="Errol Straker Jr" userId="7c6a1e39f5b12b86" providerId="LiveId" clId="{C86ECFB1-EB1F-4490-BB35-7307145B9D72}" dt="2020-10-21T14:21:12.994" v="111" actId="27636"/>
        <pc:sldMkLst>
          <pc:docMk/>
          <pc:sldMk cId="2944765398" sldId="2451"/>
        </pc:sldMkLst>
        <pc:spChg chg="mod">
          <ac:chgData name="Errol Straker Jr" userId="7c6a1e39f5b12b86" providerId="LiveId" clId="{C86ECFB1-EB1F-4490-BB35-7307145B9D72}" dt="2020-10-21T14:21:12.994" v="111" actId="27636"/>
          <ac:spMkLst>
            <pc:docMk/>
            <pc:sldMk cId="2944765398" sldId="2451"/>
            <ac:spMk id="2" creationId="{B156CAF1-214F-4566-9B0D-DACA1063E8C8}"/>
          </ac:spMkLst>
        </pc:spChg>
      </pc:sldChg>
      <pc:sldChg chg="delSp">
        <pc:chgData name="Errol Straker Jr" userId="7c6a1e39f5b12b86" providerId="LiveId" clId="{C86ECFB1-EB1F-4490-BB35-7307145B9D72}" dt="2020-10-21T14:23:02.929" v="118" actId="478"/>
        <pc:sldMkLst>
          <pc:docMk/>
          <pc:sldMk cId="714960598" sldId="2454"/>
        </pc:sldMkLst>
        <pc:spChg chg="del">
          <ac:chgData name="Errol Straker Jr" userId="7c6a1e39f5b12b86" providerId="LiveId" clId="{C86ECFB1-EB1F-4490-BB35-7307145B9D72}" dt="2020-10-21T14:23:02.929" v="118" actId="478"/>
          <ac:spMkLst>
            <pc:docMk/>
            <pc:sldMk cId="714960598" sldId="2454"/>
            <ac:spMk id="21" creationId="{27B9B9E1-D2EC-4B8B-BC3C-67231FDDCC79}"/>
          </ac:spMkLst>
        </pc:spChg>
      </pc:sldChg>
      <pc:sldChg chg="delSp">
        <pc:chgData name="Errol Straker Jr" userId="7c6a1e39f5b12b86" providerId="LiveId" clId="{C86ECFB1-EB1F-4490-BB35-7307145B9D72}" dt="2020-10-21T14:23:07.674" v="119" actId="478"/>
        <pc:sldMkLst>
          <pc:docMk/>
          <pc:sldMk cId="3516891798" sldId="2456"/>
        </pc:sldMkLst>
        <pc:spChg chg="del">
          <ac:chgData name="Errol Straker Jr" userId="7c6a1e39f5b12b86" providerId="LiveId" clId="{C86ECFB1-EB1F-4490-BB35-7307145B9D72}" dt="2020-10-21T14:23:07.674" v="119" actId="478"/>
          <ac:spMkLst>
            <pc:docMk/>
            <pc:sldMk cId="3516891798" sldId="2456"/>
            <ac:spMk id="16" creationId="{7FA57D11-A25F-4772-8E50-DDB68BE8CB69}"/>
          </ac:spMkLst>
        </pc:spChg>
      </pc:sldChg>
      <pc:sldChg chg="modSp">
        <pc:chgData name="Errol Straker Jr" userId="7c6a1e39f5b12b86" providerId="LiveId" clId="{C86ECFB1-EB1F-4490-BB35-7307145B9D72}" dt="2020-10-21T14:21:13.006" v="113" actId="27636"/>
        <pc:sldMkLst>
          <pc:docMk/>
          <pc:sldMk cId="3164405530" sldId="2457"/>
        </pc:sldMkLst>
        <pc:spChg chg="mod">
          <ac:chgData name="Errol Straker Jr" userId="7c6a1e39f5b12b86" providerId="LiveId" clId="{C86ECFB1-EB1F-4490-BB35-7307145B9D72}" dt="2020-10-21T14:21:13.006" v="113" actId="27636"/>
          <ac:spMkLst>
            <pc:docMk/>
            <pc:sldMk cId="3164405530" sldId="2457"/>
            <ac:spMk id="5" creationId="{AF9B872F-6332-408E-9135-B871F0C90C00}"/>
          </ac:spMkLst>
        </pc:spChg>
      </pc:sldChg>
      <pc:sldChg chg="modSp ord">
        <pc:chgData name="Errol Straker Jr" userId="7c6a1e39f5b12b86" providerId="LiveId" clId="{C86ECFB1-EB1F-4490-BB35-7307145B9D72}" dt="2020-10-21T14:28:14.521" v="266" actId="20577"/>
        <pc:sldMkLst>
          <pc:docMk/>
          <pc:sldMk cId="1649098948" sldId="2462"/>
        </pc:sldMkLst>
        <pc:spChg chg="mod">
          <ac:chgData name="Errol Straker Jr" userId="7c6a1e39f5b12b86" providerId="LiveId" clId="{C86ECFB1-EB1F-4490-BB35-7307145B9D72}" dt="2020-10-21T14:28:14.521" v="266" actId="20577"/>
          <ac:spMkLst>
            <pc:docMk/>
            <pc:sldMk cId="1649098948" sldId="2462"/>
            <ac:spMk id="6" creationId="{F3C89A40-EEAA-43AB-9A3A-B2CFDE450F1B}"/>
          </ac:spMkLst>
        </pc:spChg>
      </pc:sldChg>
      <pc:sldChg chg="add del">
        <pc:chgData name="Errol Straker Jr" userId="7c6a1e39f5b12b86" providerId="LiveId" clId="{C86ECFB1-EB1F-4490-BB35-7307145B9D72}" dt="2020-10-21T05:10:52.921" v="38" actId="2696"/>
        <pc:sldMkLst>
          <pc:docMk/>
          <pc:sldMk cId="179114098" sldId="2463"/>
        </pc:sldMkLst>
      </pc:sldChg>
      <pc:sldChg chg="add del">
        <pc:chgData name="Errol Straker Jr" userId="7c6a1e39f5b12b86" providerId="LiveId" clId="{C86ECFB1-EB1F-4490-BB35-7307145B9D72}" dt="2020-10-21T05:10:46.615" v="36" actId="2696"/>
        <pc:sldMkLst>
          <pc:docMk/>
          <pc:sldMk cId="191636773" sldId="2463"/>
        </pc:sldMkLst>
      </pc:sldChg>
      <pc:sldChg chg="addSp modSp add del ord">
        <pc:chgData name="Errol Straker Jr" userId="7c6a1e39f5b12b86" providerId="LiveId" clId="{C86ECFB1-EB1F-4490-BB35-7307145B9D72}" dt="2020-10-21T05:26:08.630" v="42" actId="2696"/>
        <pc:sldMkLst>
          <pc:docMk/>
          <pc:sldMk cId="1949469584" sldId="2463"/>
        </pc:sldMkLst>
        <pc:cxnChg chg="add mod">
          <ac:chgData name="Errol Straker Jr" userId="7c6a1e39f5b12b86" providerId="LiveId" clId="{C86ECFB1-EB1F-4490-BB35-7307145B9D72}" dt="2020-10-21T05:11:21.517" v="41" actId="11529"/>
          <ac:cxnSpMkLst>
            <pc:docMk/>
            <pc:sldMk cId="1949469584" sldId="2463"/>
            <ac:cxnSpMk id="3" creationId="{A759EEC7-1B1B-4E3C-B117-D6EBAFD78172}"/>
          </ac:cxnSpMkLst>
        </pc:cxnChg>
      </pc:sldChg>
      <pc:sldChg chg="addSp delSp modSp add">
        <pc:chgData name="Errol Straker Jr" userId="7c6a1e39f5b12b86" providerId="LiveId" clId="{C86ECFB1-EB1F-4490-BB35-7307145B9D72}" dt="2020-10-21T14:25:39.297" v="208" actId="20577"/>
        <pc:sldMkLst>
          <pc:docMk/>
          <pc:sldMk cId="3847626497" sldId="2463"/>
        </pc:sldMkLst>
        <pc:spChg chg="del">
          <ac:chgData name="Errol Straker Jr" userId="7c6a1e39f5b12b86" providerId="LiveId" clId="{C86ECFB1-EB1F-4490-BB35-7307145B9D72}" dt="2020-10-21T06:31:55.195" v="58"/>
          <ac:spMkLst>
            <pc:docMk/>
            <pc:sldMk cId="3847626497" sldId="2463"/>
            <ac:spMk id="2" creationId="{CEF0258D-A480-4DDE-9AC5-3DCF39BF42FF}"/>
          </ac:spMkLst>
        </pc:spChg>
        <pc:spChg chg="del">
          <ac:chgData name="Errol Straker Jr" userId="7c6a1e39f5b12b86" providerId="LiveId" clId="{C86ECFB1-EB1F-4490-BB35-7307145B9D72}" dt="2020-10-21T06:31:55.195" v="58"/>
          <ac:spMkLst>
            <pc:docMk/>
            <pc:sldMk cId="3847626497" sldId="2463"/>
            <ac:spMk id="3" creationId="{20E6937A-510E-4A29-B300-A2C1DA72D3D9}"/>
          </ac:spMkLst>
        </pc:spChg>
        <pc:spChg chg="del">
          <ac:chgData name="Errol Straker Jr" userId="7c6a1e39f5b12b86" providerId="LiveId" clId="{C86ECFB1-EB1F-4490-BB35-7307145B9D72}" dt="2020-10-21T06:31:55.195" v="58"/>
          <ac:spMkLst>
            <pc:docMk/>
            <pc:sldMk cId="3847626497" sldId="2463"/>
            <ac:spMk id="4" creationId="{CFC7E860-9CA0-4A45-B305-88CBCB8F2897}"/>
          </ac:spMkLst>
        </pc:spChg>
        <pc:spChg chg="del">
          <ac:chgData name="Errol Straker Jr" userId="7c6a1e39f5b12b86" providerId="LiveId" clId="{C86ECFB1-EB1F-4490-BB35-7307145B9D72}" dt="2020-10-21T06:31:55.195" v="58"/>
          <ac:spMkLst>
            <pc:docMk/>
            <pc:sldMk cId="3847626497" sldId="2463"/>
            <ac:spMk id="5" creationId="{F18613EA-C123-415F-A93E-CB47F22758E7}"/>
          </ac:spMkLst>
        </pc:spChg>
        <pc:spChg chg="add mod">
          <ac:chgData name="Errol Straker Jr" userId="7c6a1e39f5b12b86" providerId="LiveId" clId="{C86ECFB1-EB1F-4490-BB35-7307145B9D72}" dt="2020-10-21T14:25:08.345" v="166" actId="20577"/>
          <ac:spMkLst>
            <pc:docMk/>
            <pc:sldMk cId="3847626497" sldId="2463"/>
            <ac:spMk id="6" creationId="{FD03A181-A573-46B1-B8C3-F258461A9EB3}"/>
          </ac:spMkLst>
        </pc:spChg>
        <pc:spChg chg="add mod">
          <ac:chgData name="Errol Straker Jr" userId="7c6a1e39f5b12b86" providerId="LiveId" clId="{C86ECFB1-EB1F-4490-BB35-7307145B9D72}" dt="2020-10-21T14:25:39.297" v="208" actId="20577"/>
          <ac:spMkLst>
            <pc:docMk/>
            <pc:sldMk cId="3847626497" sldId="2463"/>
            <ac:spMk id="7" creationId="{C03B825B-56FE-476A-9F19-255846FC3F28}"/>
          </ac:spMkLst>
        </pc:spChg>
      </pc:sldChg>
      <pc:sldChg chg="modSp add ord">
        <pc:chgData name="Errol Straker Jr" userId="7c6a1e39f5b12b86" providerId="LiveId" clId="{C86ECFB1-EB1F-4490-BB35-7307145B9D72}" dt="2020-10-21T14:27:35.057" v="233" actId="20577"/>
        <pc:sldMkLst>
          <pc:docMk/>
          <pc:sldMk cId="1756342035" sldId="2464"/>
        </pc:sldMkLst>
        <pc:spChg chg="mod">
          <ac:chgData name="Errol Straker Jr" userId="7c6a1e39f5b12b86" providerId="LiveId" clId="{C86ECFB1-EB1F-4490-BB35-7307145B9D72}" dt="2020-10-21T14:27:35.057" v="233" actId="20577"/>
          <ac:spMkLst>
            <pc:docMk/>
            <pc:sldMk cId="1756342035" sldId="2464"/>
            <ac:spMk id="3" creationId="{1D24B42B-925B-494C-A986-BD85E8117E1E}"/>
          </ac:spMkLst>
        </pc:spChg>
      </pc:sldChg>
      <pc:sldMasterChg chg="addSp delSp delSldLayout modSldLayout">
        <pc:chgData name="Errol Straker Jr" userId="7c6a1e39f5b12b86" providerId="LiveId" clId="{C86ECFB1-EB1F-4490-BB35-7307145B9D72}" dt="2020-10-21T14:21:12.876" v="109"/>
        <pc:sldMasterMkLst>
          <pc:docMk/>
          <pc:sldMasterMk cId="1028488224" sldId="2147483648"/>
        </pc:sldMasterMkLst>
        <pc:spChg chg="del">
          <ac:chgData name="Errol Straker Jr" userId="7c6a1e39f5b12b86" providerId="LiveId" clId="{C86ECFB1-EB1F-4490-BB35-7307145B9D72}" dt="2020-10-21T14:18:24.539" v="79" actId="478"/>
          <ac:spMkLst>
            <pc:docMk/>
            <pc:sldMasterMk cId="1028488224" sldId="2147483648"/>
            <ac:spMk id="6" creationId="{A3A1BADE-7D8F-4E43-8D73-546B4F3371B7}"/>
          </ac:spMkLst>
        </pc:spChg>
        <pc:spChg chg="add">
          <ac:chgData name="Errol Straker Jr" userId="7c6a1e39f5b12b86" providerId="LiveId" clId="{C86ECFB1-EB1F-4490-BB35-7307145B9D72}" dt="2020-10-21T14:21:12.876" v="109"/>
          <ac:spMkLst>
            <pc:docMk/>
            <pc:sldMasterMk cId="1028488224" sldId="2147483648"/>
            <ac:spMk id="7" creationId="{5517427E-FF3E-4148-9499-EA95CF5CE3C2}"/>
          </ac:spMkLst>
        </pc:spChg>
        <pc:spChg chg="add">
          <ac:chgData name="Errol Straker Jr" userId="7c6a1e39f5b12b86" providerId="LiveId" clId="{C86ECFB1-EB1F-4490-BB35-7307145B9D72}" dt="2020-10-21T14:21:12.876" v="109"/>
          <ac:spMkLst>
            <pc:docMk/>
            <pc:sldMasterMk cId="1028488224" sldId="2147483648"/>
            <ac:spMk id="8" creationId="{3D458098-B6F2-4269-BA21-6CE9EF3154B1}"/>
          </ac:spMkLst>
        </pc:spChg>
        <pc:spChg chg="add">
          <ac:chgData name="Errol Straker Jr" userId="7c6a1e39f5b12b86" providerId="LiveId" clId="{C86ECFB1-EB1F-4490-BB35-7307145B9D72}" dt="2020-10-21T14:21:12.876" v="109"/>
          <ac:spMkLst>
            <pc:docMk/>
            <pc:sldMasterMk cId="1028488224" sldId="2147483648"/>
            <ac:spMk id="9" creationId="{38BEF88D-6C1D-4D4B-959C-8156670CAD8D}"/>
          </ac:spMkLst>
        </pc:spChg>
        <pc:sldLayoutChg chg="delSp">
          <pc:chgData name="Errol Straker Jr" userId="7c6a1e39f5b12b86" providerId="LiveId" clId="{C86ECFB1-EB1F-4490-BB35-7307145B9D72}" dt="2020-10-21T14:18:35.173" v="80" actId="478"/>
          <pc:sldLayoutMkLst>
            <pc:docMk/>
            <pc:sldMasterMk cId="1028488224" sldId="2147483648"/>
            <pc:sldLayoutMk cId="4150395101" sldId="2147483649"/>
          </pc:sldLayoutMkLst>
          <pc:spChg chg="del">
            <ac:chgData name="Errol Straker Jr" userId="7c6a1e39f5b12b86" providerId="LiveId" clId="{C86ECFB1-EB1F-4490-BB35-7307145B9D72}" dt="2020-10-21T14:18:35.173" v="80" actId="478"/>
            <ac:spMkLst>
              <pc:docMk/>
              <pc:sldMasterMk cId="1028488224" sldId="2147483648"/>
              <pc:sldLayoutMk cId="4150395101" sldId="2147483649"/>
              <ac:spMk id="6" creationId="{FC049128-D37B-45D0-B07E-3542D4F91C39}"/>
            </ac:spMkLst>
          </pc:spChg>
        </pc:sldLayoutChg>
        <pc:sldLayoutChg chg="delSp">
          <pc:chgData name="Errol Straker Jr" userId="7c6a1e39f5b12b86" providerId="LiveId" clId="{C86ECFB1-EB1F-4490-BB35-7307145B9D72}" dt="2020-10-21T14:18:39.369" v="81" actId="478"/>
          <pc:sldLayoutMkLst>
            <pc:docMk/>
            <pc:sldMasterMk cId="1028488224" sldId="2147483648"/>
            <pc:sldLayoutMk cId="712767697" sldId="2147483650"/>
          </pc:sldLayoutMkLst>
          <pc:spChg chg="del">
            <ac:chgData name="Errol Straker Jr" userId="7c6a1e39f5b12b86" providerId="LiveId" clId="{C86ECFB1-EB1F-4490-BB35-7307145B9D72}" dt="2020-10-21T14:18:39.369" v="81" actId="478"/>
            <ac:spMkLst>
              <pc:docMk/>
              <pc:sldMasterMk cId="1028488224" sldId="2147483648"/>
              <pc:sldLayoutMk cId="712767697" sldId="2147483650"/>
              <ac:spMk id="6" creationId="{F7AC701B-1E34-4EA4-95A2-AE917FB5894A}"/>
            </ac:spMkLst>
          </pc:spChg>
        </pc:sldLayoutChg>
        <pc:sldLayoutChg chg="delSp">
          <pc:chgData name="Errol Straker Jr" userId="7c6a1e39f5b12b86" providerId="LiveId" clId="{C86ECFB1-EB1F-4490-BB35-7307145B9D72}" dt="2020-10-21T14:18:41.553" v="82" actId="478"/>
          <pc:sldLayoutMkLst>
            <pc:docMk/>
            <pc:sldMasterMk cId="1028488224" sldId="2147483648"/>
            <pc:sldLayoutMk cId="2099564219" sldId="2147483651"/>
          </pc:sldLayoutMkLst>
          <pc:spChg chg="del">
            <ac:chgData name="Errol Straker Jr" userId="7c6a1e39f5b12b86" providerId="LiveId" clId="{C86ECFB1-EB1F-4490-BB35-7307145B9D72}" dt="2020-10-21T14:18:41.553" v="82" actId="478"/>
            <ac:spMkLst>
              <pc:docMk/>
              <pc:sldMasterMk cId="1028488224" sldId="2147483648"/>
              <pc:sldLayoutMk cId="2099564219" sldId="2147483651"/>
              <ac:spMk id="6" creationId="{ABE4C8CB-DFBB-4DE6-99A4-4FF88B1D5415}"/>
            </ac:spMkLst>
          </pc:spChg>
        </pc:sldLayoutChg>
        <pc:sldLayoutChg chg="delSp">
          <pc:chgData name="Errol Straker Jr" userId="7c6a1e39f5b12b86" providerId="LiveId" clId="{C86ECFB1-EB1F-4490-BB35-7307145B9D72}" dt="2020-10-21T14:18:48.426" v="83" actId="478"/>
          <pc:sldLayoutMkLst>
            <pc:docMk/>
            <pc:sldMasterMk cId="1028488224" sldId="2147483648"/>
            <pc:sldLayoutMk cId="2334236897" sldId="2147483652"/>
          </pc:sldLayoutMkLst>
          <pc:spChg chg="del">
            <ac:chgData name="Errol Straker Jr" userId="7c6a1e39f5b12b86" providerId="LiveId" clId="{C86ECFB1-EB1F-4490-BB35-7307145B9D72}" dt="2020-10-21T14:18:48.426" v="83" actId="478"/>
            <ac:spMkLst>
              <pc:docMk/>
              <pc:sldMasterMk cId="1028488224" sldId="2147483648"/>
              <pc:sldLayoutMk cId="2334236897" sldId="2147483652"/>
              <ac:spMk id="7" creationId="{99E14615-72BB-45D2-9940-F974452E10B0}"/>
            </ac:spMkLst>
          </pc:spChg>
        </pc:sldLayoutChg>
        <pc:sldLayoutChg chg="delSp">
          <pc:chgData name="Errol Straker Jr" userId="7c6a1e39f5b12b86" providerId="LiveId" clId="{C86ECFB1-EB1F-4490-BB35-7307145B9D72}" dt="2020-10-21T14:18:51.657" v="84" actId="478"/>
          <pc:sldLayoutMkLst>
            <pc:docMk/>
            <pc:sldMasterMk cId="1028488224" sldId="2147483648"/>
            <pc:sldLayoutMk cId="1033548853" sldId="2147483653"/>
          </pc:sldLayoutMkLst>
          <pc:spChg chg="del">
            <ac:chgData name="Errol Straker Jr" userId="7c6a1e39f5b12b86" providerId="LiveId" clId="{C86ECFB1-EB1F-4490-BB35-7307145B9D72}" dt="2020-10-21T14:18:51.657" v="84" actId="478"/>
            <ac:spMkLst>
              <pc:docMk/>
              <pc:sldMasterMk cId="1028488224" sldId="2147483648"/>
              <pc:sldLayoutMk cId="1033548853" sldId="2147483653"/>
              <ac:spMk id="9" creationId="{035EB41A-A969-4BBA-BF7A-08685306438E}"/>
            </ac:spMkLst>
          </pc:spChg>
        </pc:sldLayoutChg>
        <pc:sldLayoutChg chg="delSp">
          <pc:chgData name="Errol Straker Jr" userId="7c6a1e39f5b12b86" providerId="LiveId" clId="{C86ECFB1-EB1F-4490-BB35-7307145B9D72}" dt="2020-10-21T14:18:54.338" v="85" actId="478"/>
          <pc:sldLayoutMkLst>
            <pc:docMk/>
            <pc:sldMasterMk cId="1028488224" sldId="2147483648"/>
            <pc:sldLayoutMk cId="2166641019" sldId="2147483654"/>
          </pc:sldLayoutMkLst>
          <pc:spChg chg="del">
            <ac:chgData name="Errol Straker Jr" userId="7c6a1e39f5b12b86" providerId="LiveId" clId="{C86ECFB1-EB1F-4490-BB35-7307145B9D72}" dt="2020-10-21T14:18:54.338" v="85" actId="478"/>
            <ac:spMkLst>
              <pc:docMk/>
              <pc:sldMasterMk cId="1028488224" sldId="2147483648"/>
              <pc:sldLayoutMk cId="2166641019" sldId="2147483654"/>
              <ac:spMk id="5" creationId="{2D3AB1B9-3ACA-428D-9292-D1D5B41ACC07}"/>
            </ac:spMkLst>
          </pc:spChg>
        </pc:sldLayoutChg>
        <pc:sldLayoutChg chg="delSp">
          <pc:chgData name="Errol Straker Jr" userId="7c6a1e39f5b12b86" providerId="LiveId" clId="{C86ECFB1-EB1F-4490-BB35-7307145B9D72}" dt="2020-10-21T14:18:56.649" v="86" actId="478"/>
          <pc:sldLayoutMkLst>
            <pc:docMk/>
            <pc:sldMasterMk cId="1028488224" sldId="2147483648"/>
            <pc:sldLayoutMk cId="2745802272" sldId="2147483655"/>
          </pc:sldLayoutMkLst>
          <pc:spChg chg="del">
            <ac:chgData name="Errol Straker Jr" userId="7c6a1e39f5b12b86" providerId="LiveId" clId="{C86ECFB1-EB1F-4490-BB35-7307145B9D72}" dt="2020-10-21T14:18:56.649" v="86" actId="478"/>
            <ac:spMkLst>
              <pc:docMk/>
              <pc:sldMasterMk cId="1028488224" sldId="2147483648"/>
              <pc:sldLayoutMk cId="2745802272" sldId="2147483655"/>
              <ac:spMk id="4" creationId="{7208E513-4EC3-4534-B3D8-EE1FC2FF6CB3}"/>
            </ac:spMkLst>
          </pc:spChg>
        </pc:sldLayoutChg>
        <pc:sldLayoutChg chg="delSp">
          <pc:chgData name="Errol Straker Jr" userId="7c6a1e39f5b12b86" providerId="LiveId" clId="{C86ECFB1-EB1F-4490-BB35-7307145B9D72}" dt="2020-10-21T14:19:00.305" v="87" actId="478"/>
          <pc:sldLayoutMkLst>
            <pc:docMk/>
            <pc:sldMasterMk cId="1028488224" sldId="2147483648"/>
            <pc:sldLayoutMk cId="1319889089" sldId="2147483656"/>
          </pc:sldLayoutMkLst>
          <pc:spChg chg="del">
            <ac:chgData name="Errol Straker Jr" userId="7c6a1e39f5b12b86" providerId="LiveId" clId="{C86ECFB1-EB1F-4490-BB35-7307145B9D72}" dt="2020-10-21T14:19:00.305" v="87" actId="478"/>
            <ac:spMkLst>
              <pc:docMk/>
              <pc:sldMasterMk cId="1028488224" sldId="2147483648"/>
              <pc:sldLayoutMk cId="1319889089" sldId="2147483656"/>
              <ac:spMk id="7" creationId="{6FA8B421-815C-4FF6-8FC7-D1E8F82C3313}"/>
            </ac:spMkLst>
          </pc:spChg>
        </pc:sldLayoutChg>
        <pc:sldLayoutChg chg="delSp">
          <pc:chgData name="Errol Straker Jr" userId="7c6a1e39f5b12b86" providerId="LiveId" clId="{C86ECFB1-EB1F-4490-BB35-7307145B9D72}" dt="2020-10-21T14:19:02.609" v="88" actId="478"/>
          <pc:sldLayoutMkLst>
            <pc:docMk/>
            <pc:sldMasterMk cId="1028488224" sldId="2147483648"/>
            <pc:sldLayoutMk cId="3088205128" sldId="2147483657"/>
          </pc:sldLayoutMkLst>
          <pc:spChg chg="del">
            <ac:chgData name="Errol Straker Jr" userId="7c6a1e39f5b12b86" providerId="LiveId" clId="{C86ECFB1-EB1F-4490-BB35-7307145B9D72}" dt="2020-10-21T14:19:02.609" v="88" actId="478"/>
            <ac:spMkLst>
              <pc:docMk/>
              <pc:sldMasterMk cId="1028488224" sldId="2147483648"/>
              <pc:sldLayoutMk cId="3088205128" sldId="2147483657"/>
              <ac:spMk id="7" creationId="{ADAE75AB-61D9-45B6-94F9-DECD5B704FE6}"/>
            </ac:spMkLst>
          </pc:spChg>
        </pc:sldLayoutChg>
        <pc:sldLayoutChg chg="delSp">
          <pc:chgData name="Errol Straker Jr" userId="7c6a1e39f5b12b86" providerId="LiveId" clId="{C86ECFB1-EB1F-4490-BB35-7307145B9D72}" dt="2020-10-21T14:19:05.137" v="89" actId="478"/>
          <pc:sldLayoutMkLst>
            <pc:docMk/>
            <pc:sldMasterMk cId="1028488224" sldId="2147483648"/>
            <pc:sldLayoutMk cId="3628146760" sldId="2147483658"/>
          </pc:sldLayoutMkLst>
          <pc:spChg chg="del">
            <ac:chgData name="Errol Straker Jr" userId="7c6a1e39f5b12b86" providerId="LiveId" clId="{C86ECFB1-EB1F-4490-BB35-7307145B9D72}" dt="2020-10-21T14:19:05.137" v="89" actId="478"/>
            <ac:spMkLst>
              <pc:docMk/>
              <pc:sldMasterMk cId="1028488224" sldId="2147483648"/>
              <pc:sldLayoutMk cId="3628146760" sldId="2147483658"/>
              <ac:spMk id="6" creationId="{AFA62ABA-4E08-4961-A412-54A35624786B}"/>
            </ac:spMkLst>
          </pc:spChg>
        </pc:sldLayoutChg>
        <pc:sldLayoutChg chg="delSp">
          <pc:chgData name="Errol Straker Jr" userId="7c6a1e39f5b12b86" providerId="LiveId" clId="{C86ECFB1-EB1F-4490-BB35-7307145B9D72}" dt="2020-10-21T14:19:08.761" v="90" actId="478"/>
          <pc:sldLayoutMkLst>
            <pc:docMk/>
            <pc:sldMasterMk cId="1028488224" sldId="2147483648"/>
            <pc:sldLayoutMk cId="2003957629" sldId="2147483659"/>
          </pc:sldLayoutMkLst>
          <pc:spChg chg="del">
            <ac:chgData name="Errol Straker Jr" userId="7c6a1e39f5b12b86" providerId="LiveId" clId="{C86ECFB1-EB1F-4490-BB35-7307145B9D72}" dt="2020-10-21T14:19:08.761" v="90" actId="478"/>
            <ac:spMkLst>
              <pc:docMk/>
              <pc:sldMasterMk cId="1028488224" sldId="2147483648"/>
              <pc:sldLayoutMk cId="2003957629" sldId="2147483659"/>
              <ac:spMk id="6" creationId="{606FC3E2-EEE5-474F-B27E-769E94818B38}"/>
            </ac:spMkLst>
          </pc:spChg>
        </pc:sldLayoutChg>
        <pc:sldLayoutChg chg="delSp">
          <pc:chgData name="Errol Straker Jr" userId="7c6a1e39f5b12b86" providerId="LiveId" clId="{C86ECFB1-EB1F-4490-BB35-7307145B9D72}" dt="2020-10-21T14:19:25.667" v="93" actId="478"/>
          <pc:sldLayoutMkLst>
            <pc:docMk/>
            <pc:sldMasterMk cId="1028488224" sldId="2147483648"/>
            <pc:sldLayoutMk cId="900088072" sldId="2147483660"/>
          </pc:sldLayoutMkLst>
          <pc:spChg chg="del">
            <ac:chgData name="Errol Straker Jr" userId="7c6a1e39f5b12b86" providerId="LiveId" clId="{C86ECFB1-EB1F-4490-BB35-7307145B9D72}" dt="2020-10-21T14:19:25.667" v="93" actId="478"/>
            <ac:spMkLst>
              <pc:docMk/>
              <pc:sldMasterMk cId="1028488224" sldId="2147483648"/>
              <pc:sldLayoutMk cId="900088072" sldId="2147483660"/>
              <ac:spMk id="7" creationId="{758235C5-25B1-4243-9762-4AAD3C08E8BE}"/>
            </ac:spMkLst>
          </pc:spChg>
        </pc:sldLayoutChg>
        <pc:sldLayoutChg chg="delSp">
          <pc:chgData name="Errol Straker Jr" userId="7c6a1e39f5b12b86" providerId="LiveId" clId="{C86ECFB1-EB1F-4490-BB35-7307145B9D72}" dt="2020-10-21T14:19:21.852" v="92" actId="478"/>
          <pc:sldLayoutMkLst>
            <pc:docMk/>
            <pc:sldMasterMk cId="1028488224" sldId="2147483648"/>
            <pc:sldLayoutMk cId="352584353" sldId="2147483661"/>
          </pc:sldLayoutMkLst>
          <pc:spChg chg="del">
            <ac:chgData name="Errol Straker Jr" userId="7c6a1e39f5b12b86" providerId="LiveId" clId="{C86ECFB1-EB1F-4490-BB35-7307145B9D72}" dt="2020-10-21T14:19:21.852" v="92" actId="478"/>
            <ac:spMkLst>
              <pc:docMk/>
              <pc:sldMasterMk cId="1028488224" sldId="2147483648"/>
              <pc:sldLayoutMk cId="352584353" sldId="2147483661"/>
              <ac:spMk id="3" creationId="{1AA8588E-221D-4931-A290-C5C4184435AD}"/>
            </ac:spMkLst>
          </pc:spChg>
          <pc:spChg chg="del">
            <ac:chgData name="Errol Straker Jr" userId="7c6a1e39f5b12b86" providerId="LiveId" clId="{C86ECFB1-EB1F-4490-BB35-7307145B9D72}" dt="2020-10-21T14:19:16.849" v="91" actId="478"/>
            <ac:spMkLst>
              <pc:docMk/>
              <pc:sldMasterMk cId="1028488224" sldId="2147483648"/>
              <pc:sldLayoutMk cId="352584353" sldId="2147483661"/>
              <ac:spMk id="6" creationId="{88F55E23-C4CC-4E9B-80F4-C4BEA6E2DD84}"/>
            </ac:spMkLst>
          </pc:spChg>
        </pc:sldLayoutChg>
        <pc:sldLayoutChg chg="delSp">
          <pc:chgData name="Errol Straker Jr" userId="7c6a1e39f5b12b86" providerId="LiveId" clId="{C86ECFB1-EB1F-4490-BB35-7307145B9D72}" dt="2020-10-21T14:19:32.409" v="94" actId="478"/>
          <pc:sldLayoutMkLst>
            <pc:docMk/>
            <pc:sldMasterMk cId="1028488224" sldId="2147483648"/>
            <pc:sldLayoutMk cId="872274602" sldId="2147483662"/>
          </pc:sldLayoutMkLst>
          <pc:spChg chg="del">
            <ac:chgData name="Errol Straker Jr" userId="7c6a1e39f5b12b86" providerId="LiveId" clId="{C86ECFB1-EB1F-4490-BB35-7307145B9D72}" dt="2020-10-21T14:19:32.409" v="94" actId="478"/>
            <ac:spMkLst>
              <pc:docMk/>
              <pc:sldMasterMk cId="1028488224" sldId="2147483648"/>
              <pc:sldLayoutMk cId="872274602" sldId="2147483662"/>
              <ac:spMk id="20" creationId="{E5539E44-E270-49B4-8B0A-07870325AA91}"/>
            </ac:spMkLst>
          </pc:spChg>
        </pc:sldLayoutChg>
        <pc:sldLayoutChg chg="delSp">
          <pc:chgData name="Errol Straker Jr" userId="7c6a1e39f5b12b86" providerId="LiveId" clId="{C86ECFB1-EB1F-4490-BB35-7307145B9D72}" dt="2020-10-21T14:20:26.857" v="107" actId="478"/>
          <pc:sldLayoutMkLst>
            <pc:docMk/>
            <pc:sldMasterMk cId="1028488224" sldId="2147483648"/>
            <pc:sldLayoutMk cId="3976446063" sldId="2147483663"/>
          </pc:sldLayoutMkLst>
          <pc:spChg chg="del">
            <ac:chgData name="Errol Straker Jr" userId="7c6a1e39f5b12b86" providerId="LiveId" clId="{C86ECFB1-EB1F-4490-BB35-7307145B9D72}" dt="2020-10-21T14:19:35.693" v="95" actId="478"/>
            <ac:spMkLst>
              <pc:docMk/>
              <pc:sldMasterMk cId="1028488224" sldId="2147483648"/>
              <pc:sldLayoutMk cId="3976446063" sldId="2147483663"/>
              <ac:spMk id="3" creationId="{893C356F-E483-4AFD-856C-13BB8E8A5605}"/>
            </ac:spMkLst>
          </pc:spChg>
          <pc:spChg chg="del">
            <ac:chgData name="Errol Straker Jr" userId="7c6a1e39f5b12b86" providerId="LiveId" clId="{C86ECFB1-EB1F-4490-BB35-7307145B9D72}" dt="2020-10-21T14:20:26.857" v="107" actId="478"/>
            <ac:spMkLst>
              <pc:docMk/>
              <pc:sldMasterMk cId="1028488224" sldId="2147483648"/>
              <pc:sldLayoutMk cId="3976446063" sldId="2147483663"/>
              <ac:spMk id="6" creationId="{88F55E23-C4CC-4E9B-80F4-C4BEA6E2DD84}"/>
            </ac:spMkLst>
          </pc:spChg>
        </pc:sldLayoutChg>
        <pc:sldLayoutChg chg="delSp">
          <pc:chgData name="Errol Straker Jr" userId="7c6a1e39f5b12b86" providerId="LiveId" clId="{C86ECFB1-EB1F-4490-BB35-7307145B9D72}" dt="2020-10-21T14:20:22.905" v="106" actId="478"/>
          <pc:sldLayoutMkLst>
            <pc:docMk/>
            <pc:sldMasterMk cId="1028488224" sldId="2147483648"/>
            <pc:sldLayoutMk cId="3392571666" sldId="2147483664"/>
          </pc:sldLayoutMkLst>
          <pc:spChg chg="del">
            <ac:chgData name="Errol Straker Jr" userId="7c6a1e39f5b12b86" providerId="LiveId" clId="{C86ECFB1-EB1F-4490-BB35-7307145B9D72}" dt="2020-10-21T14:20:22.905" v="106" actId="478"/>
            <ac:spMkLst>
              <pc:docMk/>
              <pc:sldMasterMk cId="1028488224" sldId="2147483648"/>
              <pc:sldLayoutMk cId="3392571666" sldId="2147483664"/>
              <ac:spMk id="4" creationId="{0F8A60B7-2499-42C6-8A74-ACDAE245746D}"/>
            </ac:spMkLst>
          </pc:spChg>
        </pc:sldLayoutChg>
        <pc:sldLayoutChg chg="delSp">
          <pc:chgData name="Errol Straker Jr" userId="7c6a1e39f5b12b86" providerId="LiveId" clId="{C86ECFB1-EB1F-4490-BB35-7307145B9D72}" dt="2020-10-21T14:19:40.738" v="96" actId="478"/>
          <pc:sldLayoutMkLst>
            <pc:docMk/>
            <pc:sldMasterMk cId="1028488224" sldId="2147483648"/>
            <pc:sldLayoutMk cId="1060071726" sldId="2147483665"/>
          </pc:sldLayoutMkLst>
          <pc:spChg chg="del">
            <ac:chgData name="Errol Straker Jr" userId="7c6a1e39f5b12b86" providerId="LiveId" clId="{C86ECFB1-EB1F-4490-BB35-7307145B9D72}" dt="2020-10-21T14:19:40.738" v="96" actId="478"/>
            <ac:spMkLst>
              <pc:docMk/>
              <pc:sldMasterMk cId="1028488224" sldId="2147483648"/>
              <pc:sldLayoutMk cId="1060071726" sldId="2147483665"/>
              <ac:spMk id="2" creationId="{4C179BAC-E989-4203-B9B4-66280365481B}"/>
            </ac:spMkLst>
          </pc:spChg>
        </pc:sldLayoutChg>
        <pc:sldLayoutChg chg="delSp">
          <pc:chgData name="Errol Straker Jr" userId="7c6a1e39f5b12b86" providerId="LiveId" clId="{C86ECFB1-EB1F-4490-BB35-7307145B9D72}" dt="2020-10-21T14:20:19.697" v="105" actId="478"/>
          <pc:sldLayoutMkLst>
            <pc:docMk/>
            <pc:sldMasterMk cId="1028488224" sldId="2147483648"/>
            <pc:sldLayoutMk cId="2185401521" sldId="2147483666"/>
          </pc:sldLayoutMkLst>
          <pc:spChg chg="del">
            <ac:chgData name="Errol Straker Jr" userId="7c6a1e39f5b12b86" providerId="LiveId" clId="{C86ECFB1-EB1F-4490-BB35-7307145B9D72}" dt="2020-10-21T14:19:46.921" v="97" actId="478"/>
            <ac:spMkLst>
              <pc:docMk/>
              <pc:sldMasterMk cId="1028488224" sldId="2147483648"/>
              <pc:sldLayoutMk cId="2185401521" sldId="2147483666"/>
              <ac:spMk id="4" creationId="{9DF93AF7-D4DC-42B5-8A4F-B5F3ABBB031F}"/>
            </ac:spMkLst>
          </pc:spChg>
          <pc:spChg chg="del">
            <ac:chgData name="Errol Straker Jr" userId="7c6a1e39f5b12b86" providerId="LiveId" clId="{C86ECFB1-EB1F-4490-BB35-7307145B9D72}" dt="2020-10-21T14:20:19.697" v="105" actId="478"/>
            <ac:spMkLst>
              <pc:docMk/>
              <pc:sldMasterMk cId="1028488224" sldId="2147483648"/>
              <pc:sldLayoutMk cId="2185401521" sldId="2147483666"/>
              <ac:spMk id="59" creationId="{3DEB48E0-328C-45EE-A8BD-90E6AB261082}"/>
            </ac:spMkLst>
          </pc:spChg>
        </pc:sldLayoutChg>
        <pc:sldLayoutChg chg="delSp">
          <pc:chgData name="Errol Straker Jr" userId="7c6a1e39f5b12b86" providerId="LiveId" clId="{C86ECFB1-EB1F-4490-BB35-7307145B9D72}" dt="2020-10-21T14:20:16.169" v="104" actId="478"/>
          <pc:sldLayoutMkLst>
            <pc:docMk/>
            <pc:sldMasterMk cId="1028488224" sldId="2147483648"/>
            <pc:sldLayoutMk cId="1959286384" sldId="2147483667"/>
          </pc:sldLayoutMkLst>
          <pc:spChg chg="del">
            <ac:chgData name="Errol Straker Jr" userId="7c6a1e39f5b12b86" providerId="LiveId" clId="{C86ECFB1-EB1F-4490-BB35-7307145B9D72}" dt="2020-10-21T14:20:16.169" v="104" actId="478"/>
            <ac:spMkLst>
              <pc:docMk/>
              <pc:sldMasterMk cId="1028488224" sldId="2147483648"/>
              <pc:sldLayoutMk cId="1959286384" sldId="2147483667"/>
              <ac:spMk id="20" creationId="{A4909F59-7529-454A-A1EF-3CC1EADEFC1F}"/>
            </ac:spMkLst>
          </pc:spChg>
        </pc:sldLayoutChg>
        <pc:sldLayoutChg chg="delSp">
          <pc:chgData name="Errol Straker Jr" userId="7c6a1e39f5b12b86" providerId="LiveId" clId="{C86ECFB1-EB1F-4490-BB35-7307145B9D72}" dt="2020-10-21T14:20:12.769" v="103" actId="478"/>
          <pc:sldLayoutMkLst>
            <pc:docMk/>
            <pc:sldMasterMk cId="1028488224" sldId="2147483648"/>
            <pc:sldLayoutMk cId="1484058818" sldId="2147483668"/>
          </pc:sldLayoutMkLst>
          <pc:spChg chg="del">
            <ac:chgData name="Errol Straker Jr" userId="7c6a1e39f5b12b86" providerId="LiveId" clId="{C86ECFB1-EB1F-4490-BB35-7307145B9D72}" dt="2020-10-21T14:20:12.769" v="103" actId="478"/>
            <ac:spMkLst>
              <pc:docMk/>
              <pc:sldMasterMk cId="1028488224" sldId="2147483648"/>
              <pc:sldLayoutMk cId="1484058818" sldId="2147483668"/>
              <ac:spMk id="31" creationId="{F09E06A6-BFDD-42BD-BA69-2CD3BEF0F73D}"/>
            </ac:spMkLst>
          </pc:spChg>
        </pc:sldLayoutChg>
        <pc:sldLayoutChg chg="delSp">
          <pc:chgData name="Errol Straker Jr" userId="7c6a1e39f5b12b86" providerId="LiveId" clId="{C86ECFB1-EB1F-4490-BB35-7307145B9D72}" dt="2020-10-21T14:20:08.502" v="102" actId="478"/>
          <pc:sldLayoutMkLst>
            <pc:docMk/>
            <pc:sldMasterMk cId="1028488224" sldId="2147483648"/>
            <pc:sldLayoutMk cId="1474316764" sldId="2147483669"/>
          </pc:sldLayoutMkLst>
          <pc:spChg chg="del">
            <ac:chgData name="Errol Straker Jr" userId="7c6a1e39f5b12b86" providerId="LiveId" clId="{C86ECFB1-EB1F-4490-BB35-7307145B9D72}" dt="2020-10-21T14:19:51.921" v="98" actId="478"/>
            <ac:spMkLst>
              <pc:docMk/>
              <pc:sldMasterMk cId="1028488224" sldId="2147483648"/>
              <pc:sldLayoutMk cId="1474316764" sldId="2147483669"/>
              <ac:spMk id="2" creationId="{016A7FA3-8C13-4E5A-88C4-4357C8ACD73E}"/>
            </ac:spMkLst>
          </pc:spChg>
          <pc:spChg chg="del">
            <ac:chgData name="Errol Straker Jr" userId="7c6a1e39f5b12b86" providerId="LiveId" clId="{C86ECFB1-EB1F-4490-BB35-7307145B9D72}" dt="2020-10-21T14:20:08.502" v="102" actId="478"/>
            <ac:spMkLst>
              <pc:docMk/>
              <pc:sldMasterMk cId="1028488224" sldId="2147483648"/>
              <pc:sldLayoutMk cId="1474316764" sldId="2147483669"/>
              <ac:spMk id="11" creationId="{7D4E8708-8565-4A5B-9D9E-1D4F40EAF909}"/>
            </ac:spMkLst>
          </pc:spChg>
          <pc:spChg chg="del">
            <ac:chgData name="Errol Straker Jr" userId="7c6a1e39f5b12b86" providerId="LiveId" clId="{C86ECFB1-EB1F-4490-BB35-7307145B9D72}" dt="2020-10-21T14:20:05.067" v="101" actId="478"/>
            <ac:spMkLst>
              <pc:docMk/>
              <pc:sldMasterMk cId="1028488224" sldId="2147483648"/>
              <pc:sldLayoutMk cId="1474316764" sldId="2147483669"/>
              <ac:spMk id="17" creationId="{AEC105AD-E933-4969-B038-0ABD6F013167}"/>
            </ac:spMkLst>
          </pc:spChg>
        </pc:sldLayoutChg>
        <pc:sldLayoutChg chg="delSp modSp">
          <pc:chgData name="Errol Straker Jr" userId="7c6a1e39f5b12b86" providerId="LiveId" clId="{C86ECFB1-EB1F-4490-BB35-7307145B9D72}" dt="2020-10-21T14:19:59.217" v="100" actId="478"/>
          <pc:sldLayoutMkLst>
            <pc:docMk/>
            <pc:sldMasterMk cId="1028488224" sldId="2147483648"/>
            <pc:sldLayoutMk cId="1424479317" sldId="2147483670"/>
          </pc:sldLayoutMkLst>
          <pc:spChg chg="del mod">
            <ac:chgData name="Errol Straker Jr" userId="7c6a1e39f5b12b86" providerId="LiveId" clId="{C86ECFB1-EB1F-4490-BB35-7307145B9D72}" dt="2020-10-21T14:19:59.217" v="100" actId="478"/>
            <ac:spMkLst>
              <pc:docMk/>
              <pc:sldMasterMk cId="1028488224" sldId="2147483648"/>
              <pc:sldLayoutMk cId="1424479317" sldId="2147483670"/>
              <ac:spMk id="14" creationId="{F80209DF-C4D9-43B8-AA05-F53619153042}"/>
            </ac:spMkLst>
          </pc:spChg>
        </pc:sldLayoutChg>
        <pc:sldLayoutChg chg="del">
          <pc:chgData name="Errol Straker Jr" userId="7c6a1e39f5b12b86" providerId="LiveId" clId="{C86ECFB1-EB1F-4490-BB35-7307145B9D72}" dt="2020-10-21T06:26:46.262" v="43" actId="2696"/>
          <pc:sldLayoutMkLst>
            <pc:docMk/>
            <pc:sldMasterMk cId="1028488224" sldId="2147483648"/>
            <pc:sldLayoutMk cId="1460900925" sldId="2147483671"/>
          </pc:sldLayoutMkLst>
        </pc:sldLayoutChg>
      </pc:sldMasterChg>
      <pc:sldMasterChg chg="addSp delSp modSp modSldLayout">
        <pc:chgData name="Errol Straker Jr" userId="7c6a1e39f5b12b86" providerId="LiveId" clId="{C86ECFB1-EB1F-4490-BB35-7307145B9D72}" dt="2020-10-21T14:20:47.285" v="108" actId="1076"/>
        <pc:sldMasterMkLst>
          <pc:docMk/>
          <pc:sldMasterMk cId="3238052944" sldId="2147483671"/>
        </pc:sldMasterMkLst>
        <pc:spChg chg="add del mod">
          <ac:chgData name="Errol Straker Jr" userId="7c6a1e39f5b12b86" providerId="LiveId" clId="{C86ECFB1-EB1F-4490-BB35-7307145B9D72}" dt="2020-10-21T06:27:29.449" v="45" actId="478"/>
          <ac:spMkLst>
            <pc:docMk/>
            <pc:sldMasterMk cId="3238052944" sldId="2147483671"/>
            <ac:spMk id="2" creationId="{D2B9E206-A8C0-458A-830B-644A3AF5A27C}"/>
          </ac:spMkLst>
        </pc:spChg>
        <pc:spChg chg="add del mod">
          <ac:chgData name="Errol Straker Jr" userId="7c6a1e39f5b12b86" providerId="LiveId" clId="{C86ECFB1-EB1F-4490-BB35-7307145B9D72}" dt="2020-10-21T06:27:31.289" v="46" actId="478"/>
          <ac:spMkLst>
            <pc:docMk/>
            <pc:sldMasterMk cId="3238052944" sldId="2147483671"/>
            <ac:spMk id="3" creationId="{8FE4BCC3-FC4B-41E0-927C-EA48E88836CB}"/>
          </ac:spMkLst>
        </pc:spChg>
        <pc:spChg chg="add del mod">
          <ac:chgData name="Errol Straker Jr" userId="7c6a1e39f5b12b86" providerId="LiveId" clId="{C86ECFB1-EB1F-4490-BB35-7307145B9D72}" dt="2020-10-21T06:27:32.817" v="47" actId="478"/>
          <ac:spMkLst>
            <pc:docMk/>
            <pc:sldMasterMk cId="3238052944" sldId="2147483671"/>
            <ac:spMk id="4" creationId="{F66823ED-5982-480C-AA0D-EC0AD4715B73}"/>
          </ac:spMkLst>
        </pc:spChg>
        <pc:spChg chg="add del mod">
          <ac:chgData name="Errol Straker Jr" userId="7c6a1e39f5b12b86" providerId="LiveId" clId="{C86ECFB1-EB1F-4490-BB35-7307145B9D72}" dt="2020-10-21T06:27:34.713" v="48" actId="478"/>
          <ac:spMkLst>
            <pc:docMk/>
            <pc:sldMasterMk cId="3238052944" sldId="2147483671"/>
            <ac:spMk id="5" creationId="{C25F69CB-BA84-4172-B91A-8C209412F9F2}"/>
          </ac:spMkLst>
        </pc:spChg>
        <pc:spChg chg="add del mod">
          <ac:chgData name="Errol Straker Jr" userId="7c6a1e39f5b12b86" providerId="LiveId" clId="{C86ECFB1-EB1F-4490-BB35-7307145B9D72}" dt="2020-10-21T06:27:35.921" v="49" actId="478"/>
          <ac:spMkLst>
            <pc:docMk/>
            <pc:sldMasterMk cId="3238052944" sldId="2147483671"/>
            <ac:spMk id="6" creationId="{5C7AF35F-9A0F-4B6F-8E4A-7217B99531A3}"/>
          </ac:spMkLst>
        </pc:spChg>
        <pc:spChg chg="add">
          <ac:chgData name="Errol Straker Jr" userId="7c6a1e39f5b12b86" providerId="LiveId" clId="{C86ECFB1-EB1F-4490-BB35-7307145B9D72}" dt="2020-10-21T06:27:47.706" v="50"/>
          <ac:spMkLst>
            <pc:docMk/>
            <pc:sldMasterMk cId="3238052944" sldId="2147483671"/>
            <ac:spMk id="7" creationId="{CBDBCBE2-D7C6-464C-82E2-DF6CAEA78D28}"/>
          </ac:spMkLst>
        </pc:spChg>
        <pc:spChg chg="add">
          <ac:chgData name="Errol Straker Jr" userId="7c6a1e39f5b12b86" providerId="LiveId" clId="{C86ECFB1-EB1F-4490-BB35-7307145B9D72}" dt="2020-10-21T06:27:47.706" v="50"/>
          <ac:spMkLst>
            <pc:docMk/>
            <pc:sldMasterMk cId="3238052944" sldId="2147483671"/>
            <ac:spMk id="8" creationId="{18A952E7-C1EF-47D3-824B-38127962D3A5}"/>
          </ac:spMkLst>
        </pc:spChg>
        <pc:spChg chg="add">
          <ac:chgData name="Errol Straker Jr" userId="7c6a1e39f5b12b86" providerId="LiveId" clId="{C86ECFB1-EB1F-4490-BB35-7307145B9D72}" dt="2020-10-21T06:27:47.706" v="50"/>
          <ac:spMkLst>
            <pc:docMk/>
            <pc:sldMasterMk cId="3238052944" sldId="2147483671"/>
            <ac:spMk id="9" creationId="{57D25690-C749-4C9C-A947-C5B4ED53195D}"/>
          </ac:spMkLst>
        </pc:spChg>
        <pc:spChg chg="add">
          <ac:chgData name="Errol Straker Jr" userId="7c6a1e39f5b12b86" providerId="LiveId" clId="{C86ECFB1-EB1F-4490-BB35-7307145B9D72}" dt="2020-10-21T06:27:47.706" v="50"/>
          <ac:spMkLst>
            <pc:docMk/>
            <pc:sldMasterMk cId="3238052944" sldId="2147483671"/>
            <ac:spMk id="10" creationId="{612E001B-48C7-4828-888C-403F3F4C7E2C}"/>
          </ac:spMkLst>
        </pc:spChg>
        <pc:spChg chg="add">
          <ac:chgData name="Errol Straker Jr" userId="7c6a1e39f5b12b86" providerId="LiveId" clId="{C86ECFB1-EB1F-4490-BB35-7307145B9D72}" dt="2020-10-21T06:27:47.706" v="50"/>
          <ac:spMkLst>
            <pc:docMk/>
            <pc:sldMasterMk cId="3238052944" sldId="2147483671"/>
            <ac:spMk id="11" creationId="{3C2222A4-B084-4BFE-A932-A7668FB9E262}"/>
          </ac:spMkLst>
        </pc:spChg>
        <pc:spChg chg="add">
          <ac:chgData name="Errol Straker Jr" userId="7c6a1e39f5b12b86" providerId="LiveId" clId="{C86ECFB1-EB1F-4490-BB35-7307145B9D72}" dt="2020-10-21T06:27:47.706" v="50"/>
          <ac:spMkLst>
            <pc:docMk/>
            <pc:sldMasterMk cId="3238052944" sldId="2147483671"/>
            <ac:spMk id="12" creationId="{E0C2211F-1A8B-4814-A429-849E3799CBE3}"/>
          </ac:spMkLst>
        </pc:spChg>
        <pc:spChg chg="add mod">
          <ac:chgData name="Errol Straker Jr" userId="7c6a1e39f5b12b86" providerId="LiveId" clId="{C86ECFB1-EB1F-4490-BB35-7307145B9D72}" dt="2020-10-21T14:20:47.285" v="108" actId="1076"/>
          <ac:spMkLst>
            <pc:docMk/>
            <pc:sldMasterMk cId="3238052944" sldId="2147483671"/>
            <ac:spMk id="13" creationId="{523AB9B8-9516-48AF-AAB2-8FAB43D6792A}"/>
          </ac:spMkLst>
        </pc:spChg>
        <pc:spChg chg="add">
          <ac:chgData name="Errol Straker Jr" userId="7c6a1e39f5b12b86" providerId="LiveId" clId="{C86ECFB1-EB1F-4490-BB35-7307145B9D72}" dt="2020-10-21T06:27:47.706" v="50"/>
          <ac:spMkLst>
            <pc:docMk/>
            <pc:sldMasterMk cId="3238052944" sldId="2147483671"/>
            <ac:spMk id="14" creationId="{28EE7707-7A99-4EB4-B729-EC60F0D18BF7}"/>
          </ac:spMkLst>
        </pc:spChg>
        <pc:spChg chg="add">
          <ac:chgData name="Errol Straker Jr" userId="7c6a1e39f5b12b86" providerId="LiveId" clId="{C86ECFB1-EB1F-4490-BB35-7307145B9D72}" dt="2020-10-21T06:27:47.706" v="50"/>
          <ac:spMkLst>
            <pc:docMk/>
            <pc:sldMasterMk cId="3238052944" sldId="2147483671"/>
            <ac:spMk id="15" creationId="{223D71A5-C3AB-4D4A-AF9C-8637039E9AA5}"/>
          </ac:spMkLst>
        </pc:spChg>
        <pc:spChg chg="add">
          <ac:chgData name="Errol Straker Jr" userId="7c6a1e39f5b12b86" providerId="LiveId" clId="{C86ECFB1-EB1F-4490-BB35-7307145B9D72}" dt="2020-10-21T06:27:47.706" v="50"/>
          <ac:spMkLst>
            <pc:docMk/>
            <pc:sldMasterMk cId="3238052944" sldId="2147483671"/>
            <ac:spMk id="16" creationId="{091D1C08-1CD4-4CE2-AADC-7DEFC7096F09}"/>
          </ac:spMkLst>
        </pc:spChg>
        <pc:sldLayoutChg chg="addSp delSp modSp">
          <pc:chgData name="Errol Straker Jr" userId="7c6a1e39f5b12b86" providerId="LiveId" clId="{C86ECFB1-EB1F-4490-BB35-7307145B9D72}" dt="2020-10-21T06:29:39.331" v="53" actId="2711"/>
          <pc:sldLayoutMkLst>
            <pc:docMk/>
            <pc:sldMasterMk cId="3238052944" sldId="2147483671"/>
            <pc:sldLayoutMk cId="2180392867" sldId="2147483683"/>
          </pc:sldLayoutMkLst>
          <pc:spChg chg="del">
            <ac:chgData name="Errol Straker Jr" userId="7c6a1e39f5b12b86" providerId="LiveId" clId="{C86ECFB1-EB1F-4490-BB35-7307145B9D72}" dt="2020-10-21T06:29:06.017" v="51" actId="478"/>
            <ac:spMkLst>
              <pc:docMk/>
              <pc:sldMasterMk cId="3238052944" sldId="2147483671"/>
              <pc:sldLayoutMk cId="2180392867" sldId="2147483683"/>
              <ac:spMk id="2" creationId="{BDF43694-D5F0-4A09-8566-AE81EB560479}"/>
            </ac:spMkLst>
          </pc:spChg>
          <pc:spChg chg="del">
            <ac:chgData name="Errol Straker Jr" userId="7c6a1e39f5b12b86" providerId="LiveId" clId="{C86ECFB1-EB1F-4490-BB35-7307145B9D72}" dt="2020-10-21T06:29:06.017" v="51" actId="478"/>
            <ac:spMkLst>
              <pc:docMk/>
              <pc:sldMasterMk cId="3238052944" sldId="2147483671"/>
              <pc:sldLayoutMk cId="2180392867" sldId="2147483683"/>
              <ac:spMk id="3" creationId="{21923592-7019-4CC0-A7AF-4DF9598BB248}"/>
            </ac:spMkLst>
          </pc:spChg>
          <pc:spChg chg="del">
            <ac:chgData name="Errol Straker Jr" userId="7c6a1e39f5b12b86" providerId="LiveId" clId="{C86ECFB1-EB1F-4490-BB35-7307145B9D72}" dt="2020-10-21T06:29:06.017" v="51" actId="478"/>
            <ac:spMkLst>
              <pc:docMk/>
              <pc:sldMasterMk cId="3238052944" sldId="2147483671"/>
              <pc:sldLayoutMk cId="2180392867" sldId="2147483683"/>
              <ac:spMk id="4" creationId="{8B9FE9FD-3FEF-415A-A594-93F60FC90E85}"/>
            </ac:spMkLst>
          </pc:spChg>
          <pc:spChg chg="add">
            <ac:chgData name="Errol Straker Jr" userId="7c6a1e39f5b12b86" providerId="LiveId" clId="{C86ECFB1-EB1F-4490-BB35-7307145B9D72}" dt="2020-10-21T06:29:09.750" v="52"/>
            <ac:spMkLst>
              <pc:docMk/>
              <pc:sldMasterMk cId="3238052944" sldId="2147483671"/>
              <pc:sldLayoutMk cId="2180392867" sldId="2147483683"/>
              <ac:spMk id="5" creationId="{4DDB67F8-1CDC-4A1A-A532-35ACAF94FF5D}"/>
            </ac:spMkLst>
          </pc:spChg>
          <pc:spChg chg="add mod">
            <ac:chgData name="Errol Straker Jr" userId="7c6a1e39f5b12b86" providerId="LiveId" clId="{C86ECFB1-EB1F-4490-BB35-7307145B9D72}" dt="2020-10-21T06:29:39.331" v="53" actId="2711"/>
            <ac:spMkLst>
              <pc:docMk/>
              <pc:sldMasterMk cId="3238052944" sldId="2147483671"/>
              <pc:sldLayoutMk cId="2180392867" sldId="2147483683"/>
              <ac:spMk id="6" creationId="{D5D3AD40-1A1C-49D8-A5CC-CD1F9AACFA49}"/>
            </ac:spMkLst>
          </pc:spChg>
          <pc:spChg chg="add">
            <ac:chgData name="Errol Straker Jr" userId="7c6a1e39f5b12b86" providerId="LiveId" clId="{C86ECFB1-EB1F-4490-BB35-7307145B9D72}" dt="2020-10-21T06:29:09.750" v="52"/>
            <ac:spMkLst>
              <pc:docMk/>
              <pc:sldMasterMk cId="3238052944" sldId="2147483671"/>
              <pc:sldLayoutMk cId="2180392867" sldId="2147483683"/>
              <ac:spMk id="7" creationId="{996FE1B0-8061-48FD-992C-A48541F66AE2}"/>
            </ac:spMkLst>
          </pc:spChg>
          <pc:spChg chg="add">
            <ac:chgData name="Errol Straker Jr" userId="7c6a1e39f5b12b86" providerId="LiveId" clId="{C86ECFB1-EB1F-4490-BB35-7307145B9D72}" dt="2020-10-21T06:29:09.750" v="52"/>
            <ac:spMkLst>
              <pc:docMk/>
              <pc:sldMasterMk cId="3238052944" sldId="2147483671"/>
              <pc:sldLayoutMk cId="2180392867" sldId="2147483683"/>
              <ac:spMk id="8" creationId="{29C0304A-3AB1-4939-8918-4FA325326CA1}"/>
            </ac:spMkLst>
          </pc:spChg>
          <pc:spChg chg="add">
            <ac:chgData name="Errol Straker Jr" userId="7c6a1e39f5b12b86" providerId="LiveId" clId="{C86ECFB1-EB1F-4490-BB35-7307145B9D72}" dt="2020-10-21T06:29:09.750" v="52"/>
            <ac:spMkLst>
              <pc:docMk/>
              <pc:sldMasterMk cId="3238052944" sldId="2147483671"/>
              <pc:sldLayoutMk cId="2180392867" sldId="2147483683"/>
              <ac:spMk id="9" creationId="{B8BD76FB-D37F-4C61-90DA-92C1298CC2BA}"/>
            </ac:spMkLst>
          </pc:spChg>
          <pc:spChg chg="add">
            <ac:chgData name="Errol Straker Jr" userId="7c6a1e39f5b12b86" providerId="LiveId" clId="{C86ECFB1-EB1F-4490-BB35-7307145B9D72}" dt="2020-10-21T06:29:09.750" v="52"/>
            <ac:spMkLst>
              <pc:docMk/>
              <pc:sldMasterMk cId="3238052944" sldId="2147483671"/>
              <pc:sldLayoutMk cId="2180392867" sldId="2147483683"/>
              <ac:spMk id="10" creationId="{99E41DF9-46F1-47DE-B2ED-14BB35A93BA1}"/>
            </ac:spMkLst>
          </pc:spChg>
          <pc:spChg chg="add">
            <ac:chgData name="Errol Straker Jr" userId="7c6a1e39f5b12b86" providerId="LiveId" clId="{C86ECFB1-EB1F-4490-BB35-7307145B9D72}" dt="2020-10-21T06:29:09.750" v="52"/>
            <ac:spMkLst>
              <pc:docMk/>
              <pc:sldMasterMk cId="3238052944" sldId="2147483671"/>
              <pc:sldLayoutMk cId="2180392867" sldId="2147483683"/>
              <ac:spMk id="11" creationId="{014A01E7-8CE3-43AA-A2AE-6C20A5A036DB}"/>
            </ac:spMkLst>
          </pc:spChg>
        </pc:sldLayoutChg>
        <pc:sldLayoutChg chg="addSp delSp modSp">
          <pc:chgData name="Errol Straker Jr" userId="7c6a1e39f5b12b86" providerId="LiveId" clId="{C86ECFB1-EB1F-4490-BB35-7307145B9D72}" dt="2020-10-21T06:30:40.279" v="56" actId="2711"/>
          <pc:sldLayoutMkLst>
            <pc:docMk/>
            <pc:sldMasterMk cId="3238052944" sldId="2147483671"/>
            <pc:sldLayoutMk cId="592983947" sldId="2147483684"/>
          </pc:sldLayoutMkLst>
          <pc:spChg chg="del">
            <ac:chgData name="Errol Straker Jr" userId="7c6a1e39f5b12b86" providerId="LiveId" clId="{C86ECFB1-EB1F-4490-BB35-7307145B9D72}" dt="2020-10-21T06:30:19.074" v="54" actId="478"/>
            <ac:spMkLst>
              <pc:docMk/>
              <pc:sldMasterMk cId="3238052944" sldId="2147483671"/>
              <pc:sldLayoutMk cId="592983947" sldId="2147483684"/>
              <ac:spMk id="5" creationId="{4DDB67F8-1CDC-4A1A-A532-35ACAF94FF5D}"/>
            </ac:spMkLst>
          </pc:spChg>
          <pc:spChg chg="del">
            <ac:chgData name="Errol Straker Jr" userId="7c6a1e39f5b12b86" providerId="LiveId" clId="{C86ECFB1-EB1F-4490-BB35-7307145B9D72}" dt="2020-10-21T06:30:19.074" v="54" actId="478"/>
            <ac:spMkLst>
              <pc:docMk/>
              <pc:sldMasterMk cId="3238052944" sldId="2147483671"/>
              <pc:sldLayoutMk cId="592983947" sldId="2147483684"/>
              <ac:spMk id="6" creationId="{D5D3AD40-1A1C-49D8-A5CC-CD1F9AACFA49}"/>
            </ac:spMkLst>
          </pc:spChg>
          <pc:spChg chg="del">
            <ac:chgData name="Errol Straker Jr" userId="7c6a1e39f5b12b86" providerId="LiveId" clId="{C86ECFB1-EB1F-4490-BB35-7307145B9D72}" dt="2020-10-21T06:30:19.074" v="54" actId="478"/>
            <ac:spMkLst>
              <pc:docMk/>
              <pc:sldMasterMk cId="3238052944" sldId="2147483671"/>
              <pc:sldLayoutMk cId="592983947" sldId="2147483684"/>
              <ac:spMk id="7" creationId="{996FE1B0-8061-48FD-992C-A48541F66AE2}"/>
            </ac:spMkLst>
          </pc:spChg>
          <pc:spChg chg="del">
            <ac:chgData name="Errol Straker Jr" userId="7c6a1e39f5b12b86" providerId="LiveId" clId="{C86ECFB1-EB1F-4490-BB35-7307145B9D72}" dt="2020-10-21T06:30:19.074" v="54" actId="478"/>
            <ac:spMkLst>
              <pc:docMk/>
              <pc:sldMasterMk cId="3238052944" sldId="2147483671"/>
              <pc:sldLayoutMk cId="592983947" sldId="2147483684"/>
              <ac:spMk id="8" creationId="{29C0304A-3AB1-4939-8918-4FA325326CA1}"/>
            </ac:spMkLst>
          </pc:spChg>
          <pc:spChg chg="del">
            <ac:chgData name="Errol Straker Jr" userId="7c6a1e39f5b12b86" providerId="LiveId" clId="{C86ECFB1-EB1F-4490-BB35-7307145B9D72}" dt="2020-10-21T06:30:19.074" v="54" actId="478"/>
            <ac:spMkLst>
              <pc:docMk/>
              <pc:sldMasterMk cId="3238052944" sldId="2147483671"/>
              <pc:sldLayoutMk cId="592983947" sldId="2147483684"/>
              <ac:spMk id="9" creationId="{B8BD76FB-D37F-4C61-90DA-92C1298CC2BA}"/>
            </ac:spMkLst>
          </pc:spChg>
          <pc:spChg chg="del">
            <ac:chgData name="Errol Straker Jr" userId="7c6a1e39f5b12b86" providerId="LiveId" clId="{C86ECFB1-EB1F-4490-BB35-7307145B9D72}" dt="2020-10-21T06:30:19.074" v="54" actId="478"/>
            <ac:spMkLst>
              <pc:docMk/>
              <pc:sldMasterMk cId="3238052944" sldId="2147483671"/>
              <pc:sldLayoutMk cId="592983947" sldId="2147483684"/>
              <ac:spMk id="10" creationId="{99E41DF9-46F1-47DE-B2ED-14BB35A93BA1}"/>
            </ac:spMkLst>
          </pc:spChg>
          <pc:spChg chg="del">
            <ac:chgData name="Errol Straker Jr" userId="7c6a1e39f5b12b86" providerId="LiveId" clId="{C86ECFB1-EB1F-4490-BB35-7307145B9D72}" dt="2020-10-21T06:30:19.074" v="54" actId="478"/>
            <ac:spMkLst>
              <pc:docMk/>
              <pc:sldMasterMk cId="3238052944" sldId="2147483671"/>
              <pc:sldLayoutMk cId="592983947" sldId="2147483684"/>
              <ac:spMk id="11" creationId="{014A01E7-8CE3-43AA-A2AE-6C20A5A036DB}"/>
            </ac:spMkLst>
          </pc:spChg>
          <pc:spChg chg="add">
            <ac:chgData name="Errol Straker Jr" userId="7c6a1e39f5b12b86" providerId="LiveId" clId="{C86ECFB1-EB1F-4490-BB35-7307145B9D72}" dt="2020-10-21T06:30:30.175" v="55"/>
            <ac:spMkLst>
              <pc:docMk/>
              <pc:sldMasterMk cId="3238052944" sldId="2147483671"/>
              <pc:sldLayoutMk cId="592983947" sldId="2147483684"/>
              <ac:spMk id="12" creationId="{E5253555-7D13-4F9B-954B-03BA4ADC1943}"/>
            </ac:spMkLst>
          </pc:spChg>
          <pc:spChg chg="add mod">
            <ac:chgData name="Errol Straker Jr" userId="7c6a1e39f5b12b86" providerId="LiveId" clId="{C86ECFB1-EB1F-4490-BB35-7307145B9D72}" dt="2020-10-21T06:30:40.279" v="56" actId="2711"/>
            <ac:spMkLst>
              <pc:docMk/>
              <pc:sldMasterMk cId="3238052944" sldId="2147483671"/>
              <pc:sldLayoutMk cId="592983947" sldId="2147483684"/>
              <ac:spMk id="13" creationId="{A452FBEB-A556-43F1-BA0A-D71319A8EA30}"/>
            </ac:spMkLst>
          </pc:spChg>
          <pc:spChg chg="add">
            <ac:chgData name="Errol Straker Jr" userId="7c6a1e39f5b12b86" providerId="LiveId" clId="{C86ECFB1-EB1F-4490-BB35-7307145B9D72}" dt="2020-10-21T06:30:30.175" v="55"/>
            <ac:spMkLst>
              <pc:docMk/>
              <pc:sldMasterMk cId="3238052944" sldId="2147483671"/>
              <pc:sldLayoutMk cId="592983947" sldId="2147483684"/>
              <ac:spMk id="14" creationId="{A960869D-7FFF-4788-B7E1-417103AF92DB}"/>
            </ac:spMkLst>
          </pc:spChg>
          <pc:spChg chg="add">
            <ac:chgData name="Errol Straker Jr" userId="7c6a1e39f5b12b86" providerId="LiveId" clId="{C86ECFB1-EB1F-4490-BB35-7307145B9D72}" dt="2020-10-21T06:30:30.175" v="55"/>
            <ac:spMkLst>
              <pc:docMk/>
              <pc:sldMasterMk cId="3238052944" sldId="2147483671"/>
              <pc:sldLayoutMk cId="592983947" sldId="2147483684"/>
              <ac:spMk id="15" creationId="{3AD55401-4F80-4685-91C4-651620D34B77}"/>
            </ac:spMkLst>
          </pc:spChg>
          <pc:spChg chg="add">
            <ac:chgData name="Errol Straker Jr" userId="7c6a1e39f5b12b86" providerId="LiveId" clId="{C86ECFB1-EB1F-4490-BB35-7307145B9D72}" dt="2020-10-21T06:30:30.175" v="55"/>
            <ac:spMkLst>
              <pc:docMk/>
              <pc:sldMasterMk cId="3238052944" sldId="2147483671"/>
              <pc:sldLayoutMk cId="592983947" sldId="2147483684"/>
              <ac:spMk id="16" creationId="{632DDCC1-50B7-41D8-BA1B-7F39AEA67E30}"/>
            </ac:spMkLst>
          </pc:spChg>
          <pc:spChg chg="add">
            <ac:chgData name="Errol Straker Jr" userId="7c6a1e39f5b12b86" providerId="LiveId" clId="{C86ECFB1-EB1F-4490-BB35-7307145B9D72}" dt="2020-10-21T06:30:30.175" v="55"/>
            <ac:spMkLst>
              <pc:docMk/>
              <pc:sldMasterMk cId="3238052944" sldId="2147483671"/>
              <pc:sldLayoutMk cId="592983947" sldId="2147483684"/>
              <ac:spMk id="17" creationId="{2048AF3D-F7F6-4809-9E2C-0DC1AF6F0C78}"/>
            </ac:spMkLst>
          </pc:spChg>
          <pc:spChg chg="add">
            <ac:chgData name="Errol Straker Jr" userId="7c6a1e39f5b12b86" providerId="LiveId" clId="{C86ECFB1-EB1F-4490-BB35-7307145B9D72}" dt="2020-10-21T06:30:30.175" v="55"/>
            <ac:spMkLst>
              <pc:docMk/>
              <pc:sldMasterMk cId="3238052944" sldId="2147483671"/>
              <pc:sldLayoutMk cId="592983947" sldId="2147483684"/>
              <ac:spMk id="18" creationId="{73EB2179-052E-4680-AE29-6BEA6D2C528D}"/>
            </ac:spMkLst>
          </pc:spChg>
        </pc:sldLayoutChg>
      </pc:sldMasterChg>
    </pc:docChg>
  </pc:docChgLst>
  <pc:docChgLst>
    <pc:chgData name="Errol Straker Jr" userId="7c6a1e39f5b12b86" providerId="LiveId" clId="{41BF4FC2-2953-4262-863A-BA0D449273EE}"/>
    <pc:docChg chg="undo custSel mod addSld delSld modSld sldOrd modMainMaster">
      <pc:chgData name="Errol Straker Jr" userId="7c6a1e39f5b12b86" providerId="LiveId" clId="{41BF4FC2-2953-4262-863A-BA0D449273EE}" dt="2020-12-20T07:49:45.254" v="5556" actId="20577"/>
      <pc:docMkLst>
        <pc:docMk/>
      </pc:docMkLst>
      <pc:sldChg chg="delSp modSp mod ord">
        <pc:chgData name="Errol Straker Jr" userId="7c6a1e39f5b12b86" providerId="LiveId" clId="{41BF4FC2-2953-4262-863A-BA0D449273EE}" dt="2020-12-20T07:49:45.254" v="5556" actId="20577"/>
        <pc:sldMkLst>
          <pc:docMk/>
          <pc:sldMk cId="1325373587" sldId="259"/>
        </pc:sldMkLst>
        <pc:spChg chg="mod">
          <ac:chgData name="Errol Straker Jr" userId="7c6a1e39f5b12b86" providerId="LiveId" clId="{41BF4FC2-2953-4262-863A-BA0D449273EE}" dt="2020-12-20T07:37:31.020" v="4362" actId="20577"/>
          <ac:spMkLst>
            <pc:docMk/>
            <pc:sldMk cId="1325373587" sldId="259"/>
            <ac:spMk id="8" creationId="{103950CF-5BF2-4FB0-A36C-48C194F39E12}"/>
          </ac:spMkLst>
        </pc:spChg>
        <pc:spChg chg="mod">
          <ac:chgData name="Errol Straker Jr" userId="7c6a1e39f5b12b86" providerId="LiveId" clId="{41BF4FC2-2953-4262-863A-BA0D449273EE}" dt="2020-12-20T07:49:45.254" v="5556" actId="20577"/>
          <ac:spMkLst>
            <pc:docMk/>
            <pc:sldMk cId="1325373587" sldId="259"/>
            <ac:spMk id="9" creationId="{256319DF-036A-473B-95D3-C5F6FF849FD4}"/>
          </ac:spMkLst>
        </pc:spChg>
        <pc:spChg chg="del mod">
          <ac:chgData name="Errol Straker Jr" userId="7c6a1e39f5b12b86" providerId="LiveId" clId="{41BF4FC2-2953-4262-863A-BA0D449273EE}" dt="2020-12-20T07:37:51.337" v="4377" actId="478"/>
          <ac:spMkLst>
            <pc:docMk/>
            <pc:sldMk cId="1325373587" sldId="259"/>
            <ac:spMk id="10" creationId="{255FA470-23EB-4512-8FFB-28DDAB08B002}"/>
          </ac:spMkLst>
        </pc:spChg>
      </pc:sldChg>
      <pc:sldChg chg="del">
        <pc:chgData name="Errol Straker Jr" userId="7c6a1e39f5b12b86" providerId="LiveId" clId="{41BF4FC2-2953-4262-863A-BA0D449273EE}" dt="2020-12-20T07:42:25.968" v="5005" actId="47"/>
        <pc:sldMkLst>
          <pc:docMk/>
          <pc:sldMk cId="2720361709" sldId="260"/>
        </pc:sldMkLst>
      </pc:sldChg>
      <pc:sldChg chg="del">
        <pc:chgData name="Errol Straker Jr" userId="7c6a1e39f5b12b86" providerId="LiveId" clId="{41BF4FC2-2953-4262-863A-BA0D449273EE}" dt="2020-12-20T07:41:53.136" v="4999" actId="47"/>
        <pc:sldMkLst>
          <pc:docMk/>
          <pc:sldMk cId="1619265676" sldId="262"/>
        </pc:sldMkLst>
      </pc:sldChg>
      <pc:sldChg chg="del">
        <pc:chgData name="Errol Straker Jr" userId="7c6a1e39f5b12b86" providerId="LiveId" clId="{41BF4FC2-2953-4262-863A-BA0D449273EE}" dt="2020-12-20T07:42:30.661" v="5008" actId="47"/>
        <pc:sldMkLst>
          <pc:docMk/>
          <pc:sldMk cId="869470413" sldId="2432"/>
        </pc:sldMkLst>
      </pc:sldChg>
      <pc:sldChg chg="del">
        <pc:chgData name="Errol Straker Jr" userId="7c6a1e39f5b12b86" providerId="LiveId" clId="{41BF4FC2-2953-4262-863A-BA0D449273EE}" dt="2020-12-20T07:42:29.890" v="5007" actId="47"/>
        <pc:sldMkLst>
          <pc:docMk/>
          <pc:sldMk cId="2779095684" sldId="2433"/>
        </pc:sldMkLst>
      </pc:sldChg>
      <pc:sldChg chg="modSp mod">
        <pc:chgData name="Errol Straker Jr" userId="7c6a1e39f5b12b86" providerId="LiveId" clId="{41BF4FC2-2953-4262-863A-BA0D449273EE}" dt="2020-12-20T06:30:47.291" v="551" actId="20577"/>
        <pc:sldMkLst>
          <pc:docMk/>
          <pc:sldMk cId="927727573" sldId="2436"/>
        </pc:sldMkLst>
        <pc:spChg chg="mod">
          <ac:chgData name="Errol Straker Jr" userId="7c6a1e39f5b12b86" providerId="LiveId" clId="{41BF4FC2-2953-4262-863A-BA0D449273EE}" dt="2020-12-20T06:30:47.291" v="551" actId="20577"/>
          <ac:spMkLst>
            <pc:docMk/>
            <pc:sldMk cId="927727573" sldId="2436"/>
            <ac:spMk id="3" creationId="{C747C414-85D9-40D6-9BB3-5AF68A84F413}"/>
          </ac:spMkLst>
        </pc:spChg>
        <pc:spChg chg="mod">
          <ac:chgData name="Errol Straker Jr" userId="7c6a1e39f5b12b86" providerId="LiveId" clId="{41BF4FC2-2953-4262-863A-BA0D449273EE}" dt="2020-12-20T06:29:34.666" v="487" actId="20577"/>
          <ac:spMkLst>
            <pc:docMk/>
            <pc:sldMk cId="927727573" sldId="2436"/>
            <ac:spMk id="8" creationId="{0B070B25-2BBC-49AC-9CFA-1CD7195DF2D6}"/>
          </ac:spMkLst>
        </pc:spChg>
        <pc:spChg chg="mod">
          <ac:chgData name="Errol Straker Jr" userId="7c6a1e39f5b12b86" providerId="LiveId" clId="{41BF4FC2-2953-4262-863A-BA0D449273EE}" dt="2020-12-20T06:30:00.564" v="501" actId="20577"/>
          <ac:spMkLst>
            <pc:docMk/>
            <pc:sldMk cId="927727573" sldId="2436"/>
            <ac:spMk id="9" creationId="{9E2524A0-105C-4170-BB48-CD0756FB3DFE}"/>
          </ac:spMkLst>
        </pc:spChg>
        <pc:spChg chg="mod">
          <ac:chgData name="Errol Straker Jr" userId="7c6a1e39f5b12b86" providerId="LiveId" clId="{41BF4FC2-2953-4262-863A-BA0D449273EE}" dt="2020-12-20T06:30:30.802" v="531" actId="27636"/>
          <ac:spMkLst>
            <pc:docMk/>
            <pc:sldMk cId="927727573" sldId="2436"/>
            <ac:spMk id="10" creationId="{6E57A531-5B0F-485D-A015-BC78AD089BA6}"/>
          </ac:spMkLst>
        </pc:spChg>
      </pc:sldChg>
      <pc:sldChg chg="addSp modSp mod">
        <pc:chgData name="Errol Straker Jr" userId="7c6a1e39f5b12b86" providerId="LiveId" clId="{41BF4FC2-2953-4262-863A-BA0D449273EE}" dt="2020-12-20T06:21:51.166" v="62" actId="5793"/>
        <pc:sldMkLst>
          <pc:docMk/>
          <pc:sldMk cId="3927832306" sldId="2448"/>
        </pc:sldMkLst>
        <pc:spChg chg="mod">
          <ac:chgData name="Errol Straker Jr" userId="7c6a1e39f5b12b86" providerId="LiveId" clId="{41BF4FC2-2953-4262-863A-BA0D449273EE}" dt="2020-12-20T06:21:14.291" v="31" actId="20577"/>
          <ac:spMkLst>
            <pc:docMk/>
            <pc:sldMk cId="3927832306" sldId="2448"/>
            <ac:spMk id="3" creationId="{C0AE828D-1E63-455F-949D-0C5454A7FE88}"/>
          </ac:spMkLst>
        </pc:spChg>
        <pc:spChg chg="add mod">
          <ac:chgData name="Errol Straker Jr" userId="7c6a1e39f5b12b86" providerId="LiveId" clId="{41BF4FC2-2953-4262-863A-BA0D449273EE}" dt="2020-12-20T06:21:51.166" v="62" actId="5793"/>
          <ac:spMkLst>
            <pc:docMk/>
            <pc:sldMk cId="3927832306" sldId="2448"/>
            <ac:spMk id="6" creationId="{99D3404D-C6F0-46E9-B1A4-6C8D909BE3FB}"/>
          </ac:spMkLst>
        </pc:spChg>
        <pc:spChg chg="mod">
          <ac:chgData name="Errol Straker Jr" userId="7c6a1e39f5b12b86" providerId="LiveId" clId="{41BF4FC2-2953-4262-863A-BA0D449273EE}" dt="2020-12-20T06:20:58.951" v="30" actId="20577"/>
          <ac:spMkLst>
            <pc:docMk/>
            <pc:sldMk cId="3927832306" sldId="2448"/>
            <ac:spMk id="7" creationId="{5D865526-EC39-4780-A2A8-274A80A5C19B}"/>
          </ac:spMkLst>
        </pc:spChg>
        <pc:spChg chg="mod">
          <ac:chgData name="Errol Straker Jr" userId="7c6a1e39f5b12b86" providerId="LiveId" clId="{41BF4FC2-2953-4262-863A-BA0D449273EE}" dt="2020-12-20T06:20:40.765" v="0" actId="20577"/>
          <ac:spMkLst>
            <pc:docMk/>
            <pc:sldMk cId="3927832306" sldId="2448"/>
            <ac:spMk id="9" creationId="{79DC1498-E692-42BA-B69F-6D37E6CFACA0}"/>
          </ac:spMkLst>
        </pc:spChg>
      </pc:sldChg>
      <pc:sldChg chg="del">
        <pc:chgData name="Errol Straker Jr" userId="7c6a1e39f5b12b86" providerId="LiveId" clId="{41BF4FC2-2953-4262-863A-BA0D449273EE}" dt="2020-12-20T07:42:28.946" v="5006" actId="47"/>
        <pc:sldMkLst>
          <pc:docMk/>
          <pc:sldMk cId="839779156" sldId="2450"/>
        </pc:sldMkLst>
      </pc:sldChg>
      <pc:sldChg chg="modSp mod">
        <pc:chgData name="Errol Straker Jr" userId="7c6a1e39f5b12b86" providerId="LiveId" clId="{41BF4FC2-2953-4262-863A-BA0D449273EE}" dt="2020-12-20T07:43:42.223" v="5159" actId="20577"/>
        <pc:sldMkLst>
          <pc:docMk/>
          <pc:sldMk cId="2944765398" sldId="2451"/>
        </pc:sldMkLst>
        <pc:spChg chg="mod">
          <ac:chgData name="Errol Straker Jr" userId="7c6a1e39f5b12b86" providerId="LiveId" clId="{41BF4FC2-2953-4262-863A-BA0D449273EE}" dt="2020-12-20T07:43:42.223" v="5159" actId="20577"/>
          <ac:spMkLst>
            <pc:docMk/>
            <pc:sldMk cId="2944765398" sldId="2451"/>
            <ac:spMk id="2" creationId="{B156CAF1-214F-4566-9B0D-DACA1063E8C8}"/>
          </ac:spMkLst>
        </pc:spChg>
        <pc:spChg chg="mod">
          <ac:chgData name="Errol Straker Jr" userId="7c6a1e39f5b12b86" providerId="LiveId" clId="{41BF4FC2-2953-4262-863A-BA0D449273EE}" dt="2020-12-20T07:43:02.923" v="5052" actId="20577"/>
          <ac:spMkLst>
            <pc:docMk/>
            <pc:sldMk cId="2944765398" sldId="2451"/>
            <ac:spMk id="3" creationId="{1D24B42B-925B-494C-A986-BD85E8117E1E}"/>
          </ac:spMkLst>
        </pc:spChg>
      </pc:sldChg>
      <pc:sldChg chg="del">
        <pc:chgData name="Errol Straker Jr" userId="7c6a1e39f5b12b86" providerId="LiveId" clId="{41BF4FC2-2953-4262-863A-BA0D449273EE}" dt="2020-12-20T07:41:54.132" v="5000" actId="47"/>
        <pc:sldMkLst>
          <pc:docMk/>
          <pc:sldMk cId="2129108354" sldId="2453"/>
        </pc:sldMkLst>
      </pc:sldChg>
      <pc:sldChg chg="del">
        <pc:chgData name="Errol Straker Jr" userId="7c6a1e39f5b12b86" providerId="LiveId" clId="{41BF4FC2-2953-4262-863A-BA0D449273EE}" dt="2020-12-20T07:41:51.943" v="4998" actId="47"/>
        <pc:sldMkLst>
          <pc:docMk/>
          <pc:sldMk cId="714960598" sldId="2454"/>
        </pc:sldMkLst>
      </pc:sldChg>
      <pc:sldChg chg="del">
        <pc:chgData name="Errol Straker Jr" userId="7c6a1e39f5b12b86" providerId="LiveId" clId="{41BF4FC2-2953-4262-863A-BA0D449273EE}" dt="2020-12-20T07:42:24.433" v="5004" actId="47"/>
        <pc:sldMkLst>
          <pc:docMk/>
          <pc:sldMk cId="3516891798" sldId="2456"/>
        </pc:sldMkLst>
      </pc:sldChg>
      <pc:sldChg chg="del ord">
        <pc:chgData name="Errol Straker Jr" userId="7c6a1e39f5b12b86" providerId="LiveId" clId="{41BF4FC2-2953-4262-863A-BA0D449273EE}" dt="2020-12-20T07:42:17.477" v="5003" actId="47"/>
        <pc:sldMkLst>
          <pc:docMk/>
          <pc:sldMk cId="3164405530" sldId="2457"/>
        </pc:sldMkLst>
      </pc:sldChg>
      <pc:sldChg chg="modSp mod">
        <pc:chgData name="Errol Straker Jr" userId="7c6a1e39f5b12b86" providerId="LiveId" clId="{41BF4FC2-2953-4262-863A-BA0D449273EE}" dt="2020-12-20T07:46:02.268" v="5326" actId="20577"/>
        <pc:sldMkLst>
          <pc:docMk/>
          <pc:sldMk cId="1649098948" sldId="2462"/>
        </pc:sldMkLst>
        <pc:spChg chg="mod">
          <ac:chgData name="Errol Straker Jr" userId="7c6a1e39f5b12b86" providerId="LiveId" clId="{41BF4FC2-2953-4262-863A-BA0D449273EE}" dt="2020-12-20T07:46:02.268" v="5326" actId="20577"/>
          <ac:spMkLst>
            <pc:docMk/>
            <pc:sldMk cId="1649098948" sldId="2462"/>
            <ac:spMk id="6" creationId="{F3C89A40-EEAA-43AB-9A3A-B2CFDE450F1B}"/>
          </ac:spMkLst>
        </pc:spChg>
      </pc:sldChg>
      <pc:sldChg chg="addSp delSp modSp mod setBg">
        <pc:chgData name="Errol Straker Jr" userId="7c6a1e39f5b12b86" providerId="LiveId" clId="{41BF4FC2-2953-4262-863A-BA0D449273EE}" dt="2020-12-20T06:32:01.953" v="553" actId="26606"/>
        <pc:sldMkLst>
          <pc:docMk/>
          <pc:sldMk cId="1756342035" sldId="2464"/>
        </pc:sldMkLst>
        <pc:spChg chg="mod">
          <ac:chgData name="Errol Straker Jr" userId="7c6a1e39f5b12b86" providerId="LiveId" clId="{41BF4FC2-2953-4262-863A-BA0D449273EE}" dt="2020-12-20T06:32:01.953" v="553" actId="26606"/>
          <ac:spMkLst>
            <pc:docMk/>
            <pc:sldMk cId="1756342035" sldId="2464"/>
            <ac:spMk id="2" creationId="{948DD8A0-BD53-4DBF-949B-0D64D12DADA9}"/>
          </ac:spMkLst>
        </pc:spChg>
        <pc:spChg chg="mod ord">
          <ac:chgData name="Errol Straker Jr" userId="7c6a1e39f5b12b86" providerId="LiveId" clId="{41BF4FC2-2953-4262-863A-BA0D449273EE}" dt="2020-12-20T06:32:01.953" v="553" actId="26606"/>
          <ac:spMkLst>
            <pc:docMk/>
            <pc:sldMk cId="1756342035" sldId="2464"/>
            <ac:spMk id="3" creationId="{1D24B42B-925B-494C-A986-BD85E8117E1E}"/>
          </ac:spMkLst>
        </pc:spChg>
        <pc:spChg chg="mod ord">
          <ac:chgData name="Errol Straker Jr" userId="7c6a1e39f5b12b86" providerId="LiveId" clId="{41BF4FC2-2953-4262-863A-BA0D449273EE}" dt="2020-12-20T06:32:01.953" v="553" actId="26606"/>
          <ac:spMkLst>
            <pc:docMk/>
            <pc:sldMk cId="1756342035" sldId="2464"/>
            <ac:spMk id="5" creationId="{AF9B872F-6332-408E-9135-B871F0C90C00}"/>
          </ac:spMkLst>
        </pc:spChg>
        <pc:spChg chg="add del">
          <ac:chgData name="Errol Straker Jr" userId="7c6a1e39f5b12b86" providerId="LiveId" clId="{41BF4FC2-2953-4262-863A-BA0D449273EE}" dt="2020-12-20T06:32:01.953" v="553" actId="26606"/>
          <ac:spMkLst>
            <pc:docMk/>
            <pc:sldMk cId="1756342035" sldId="2464"/>
            <ac:spMk id="18" creationId="{3CD9DF72-87A3-404E-A828-84CBF11A8303}"/>
          </ac:spMkLst>
        </pc:spChg>
        <pc:picChg chg="mod">
          <ac:chgData name="Errol Straker Jr" userId="7c6a1e39f5b12b86" providerId="LiveId" clId="{41BF4FC2-2953-4262-863A-BA0D449273EE}" dt="2020-12-20T06:32:01.953" v="553" actId="26606"/>
          <ac:picMkLst>
            <pc:docMk/>
            <pc:sldMk cId="1756342035" sldId="2464"/>
            <ac:picMk id="13" creationId="{90BB9493-60B4-4B89-89CE-E1F8BF6C4D12}"/>
          </ac:picMkLst>
        </pc:picChg>
        <pc:cxnChg chg="add del">
          <ac:chgData name="Errol Straker Jr" userId="7c6a1e39f5b12b86" providerId="LiveId" clId="{41BF4FC2-2953-4262-863A-BA0D449273EE}" dt="2020-12-20T06:32:01.953" v="553" actId="26606"/>
          <ac:cxnSpMkLst>
            <pc:docMk/>
            <pc:sldMk cId="1756342035" sldId="2464"/>
            <ac:cxnSpMk id="20" creationId="{20E3A342-4D61-4E3F-AF90-1AB42AEB96CC}"/>
          </ac:cxnSpMkLst>
        </pc:cxnChg>
      </pc:sldChg>
      <pc:sldChg chg="addSp delSp modSp new mod ord setBg">
        <pc:chgData name="Errol Straker Jr" userId="7c6a1e39f5b12b86" providerId="LiveId" clId="{41BF4FC2-2953-4262-863A-BA0D449273EE}" dt="2020-12-20T06:35:49.356" v="564" actId="26606"/>
        <pc:sldMkLst>
          <pc:docMk/>
          <pc:sldMk cId="2969571036" sldId="2465"/>
        </pc:sldMkLst>
        <pc:spChg chg="mod">
          <ac:chgData name="Errol Straker Jr" userId="7c6a1e39f5b12b86" providerId="LiveId" clId="{41BF4FC2-2953-4262-863A-BA0D449273EE}" dt="2020-12-20T06:35:49.356" v="564" actId="26606"/>
          <ac:spMkLst>
            <pc:docMk/>
            <pc:sldMk cId="2969571036" sldId="2465"/>
            <ac:spMk id="2" creationId="{1B101C9F-6EAF-47A9-8E55-3D2EDEEA46F3}"/>
          </ac:spMkLst>
        </pc:spChg>
        <pc:spChg chg="del">
          <ac:chgData name="Errol Straker Jr" userId="7c6a1e39f5b12b86" providerId="LiveId" clId="{41BF4FC2-2953-4262-863A-BA0D449273EE}" dt="2020-12-20T06:26:47.504" v="242"/>
          <ac:spMkLst>
            <pc:docMk/>
            <pc:sldMk cId="2969571036" sldId="2465"/>
            <ac:spMk id="3" creationId="{7AD996C2-B596-4E78-A4FE-28A0AD712ABF}"/>
          </ac:spMkLst>
        </pc:spChg>
        <pc:spChg chg="mod">
          <ac:chgData name="Errol Straker Jr" userId="7c6a1e39f5b12b86" providerId="LiveId" clId="{41BF4FC2-2953-4262-863A-BA0D449273EE}" dt="2020-12-20T06:35:49.356" v="564" actId="26606"/>
          <ac:spMkLst>
            <pc:docMk/>
            <pc:sldMk cId="2969571036" sldId="2465"/>
            <ac:spMk id="4" creationId="{94B825A6-5FAA-498F-9E66-5E99730FFC4C}"/>
          </ac:spMkLst>
        </pc:spChg>
        <pc:spChg chg="add del mod">
          <ac:chgData name="Errol Straker Jr" userId="7c6a1e39f5b12b86" providerId="LiveId" clId="{41BF4FC2-2953-4262-863A-BA0D449273EE}" dt="2020-12-20T06:35:36.443" v="561"/>
          <ac:spMkLst>
            <pc:docMk/>
            <pc:sldMk cId="2969571036" sldId="2465"/>
            <ac:spMk id="8" creationId="{A854F458-C8E8-4874-8052-BEC5B55AFB9C}"/>
          </ac:spMkLst>
        </pc:spChg>
        <pc:picChg chg="add del mod">
          <ac:chgData name="Errol Straker Jr" userId="7c6a1e39f5b12b86" providerId="LiveId" clId="{41BF4FC2-2953-4262-863A-BA0D449273EE}" dt="2020-12-20T06:35:30.835" v="560" actId="478"/>
          <ac:picMkLst>
            <pc:docMk/>
            <pc:sldMk cId="2969571036" sldId="2465"/>
            <ac:picMk id="6" creationId="{E0D5AFAD-21CA-4378-B3FA-1B781FB2BA70}"/>
          </ac:picMkLst>
        </pc:picChg>
        <pc:picChg chg="add mod ord">
          <ac:chgData name="Errol Straker Jr" userId="7c6a1e39f5b12b86" providerId="LiveId" clId="{41BF4FC2-2953-4262-863A-BA0D449273EE}" dt="2020-12-20T06:35:49.356" v="564" actId="26606"/>
          <ac:picMkLst>
            <pc:docMk/>
            <pc:sldMk cId="2969571036" sldId="2465"/>
            <ac:picMk id="10" creationId="{284089C8-0356-42FA-94AA-30AF01966522}"/>
          </ac:picMkLst>
        </pc:picChg>
        <pc:picChg chg="add del">
          <ac:chgData name="Errol Straker Jr" userId="7c6a1e39f5b12b86" providerId="LiveId" clId="{41BF4FC2-2953-4262-863A-BA0D449273EE}" dt="2020-12-20T06:35:49.293" v="563" actId="26606"/>
          <ac:picMkLst>
            <pc:docMk/>
            <pc:sldMk cId="2969571036" sldId="2465"/>
            <ac:picMk id="15" creationId="{54DDEBDD-D8BD-41A6-8A0D-B00E3768B0F9}"/>
          </ac:picMkLst>
        </pc:picChg>
        <pc:cxnChg chg="add">
          <ac:chgData name="Errol Straker Jr" userId="7c6a1e39f5b12b86" providerId="LiveId" clId="{41BF4FC2-2953-4262-863A-BA0D449273EE}" dt="2020-12-20T06:35:49.356" v="564" actId="26606"/>
          <ac:cxnSpMkLst>
            <pc:docMk/>
            <pc:sldMk cId="2969571036" sldId="2465"/>
            <ac:cxnSpMk id="17" creationId="{A7F400EE-A8A5-48AF-B4D6-291B52C6F0B0}"/>
          </ac:cxnSpMkLst>
        </pc:cxnChg>
      </pc:sldChg>
      <pc:sldChg chg="new del">
        <pc:chgData name="Errol Straker Jr" userId="7c6a1e39f5b12b86" providerId="LiveId" clId="{41BF4FC2-2953-4262-863A-BA0D449273EE}" dt="2020-12-20T06:25:24.084" v="221" actId="2696"/>
        <pc:sldMkLst>
          <pc:docMk/>
          <pc:sldMk cId="3743351855" sldId="2465"/>
        </pc:sldMkLst>
      </pc:sldChg>
      <pc:sldChg chg="modSp new mod ord">
        <pc:chgData name="Errol Straker Jr" userId="7c6a1e39f5b12b86" providerId="LiveId" clId="{41BF4FC2-2953-4262-863A-BA0D449273EE}" dt="2020-12-20T06:37:29.493" v="649" actId="20577"/>
        <pc:sldMkLst>
          <pc:docMk/>
          <pc:sldMk cId="2184041962" sldId="2466"/>
        </pc:sldMkLst>
        <pc:spChg chg="mod">
          <ac:chgData name="Errol Straker Jr" userId="7c6a1e39f5b12b86" providerId="LiveId" clId="{41BF4FC2-2953-4262-863A-BA0D449273EE}" dt="2020-12-20T06:36:51.112" v="591" actId="27636"/>
          <ac:spMkLst>
            <pc:docMk/>
            <pc:sldMk cId="2184041962" sldId="2466"/>
            <ac:spMk id="2" creationId="{A62C30F1-3946-4CF1-8864-6397C40CA0BE}"/>
          </ac:spMkLst>
        </pc:spChg>
        <pc:spChg chg="mod">
          <ac:chgData name="Errol Straker Jr" userId="7c6a1e39f5b12b86" providerId="LiveId" clId="{41BF4FC2-2953-4262-863A-BA0D449273EE}" dt="2020-12-20T06:37:29.493" v="649" actId="20577"/>
          <ac:spMkLst>
            <pc:docMk/>
            <pc:sldMk cId="2184041962" sldId="2466"/>
            <ac:spMk id="3" creationId="{9BEB37A1-D19E-4D58-9719-F7D72A6BD54E}"/>
          </ac:spMkLst>
        </pc:spChg>
      </pc:sldChg>
      <pc:sldChg chg="modSp new del mod ord">
        <pc:chgData name="Errol Straker Jr" userId="7c6a1e39f5b12b86" providerId="LiveId" clId="{41BF4FC2-2953-4262-863A-BA0D449273EE}" dt="2020-12-20T06:39:07.508" v="672" actId="2696"/>
        <pc:sldMkLst>
          <pc:docMk/>
          <pc:sldMk cId="1878812142" sldId="2467"/>
        </pc:sldMkLst>
        <pc:spChg chg="mod">
          <ac:chgData name="Errol Straker Jr" userId="7c6a1e39f5b12b86" providerId="LiveId" clId="{41BF4FC2-2953-4262-863A-BA0D449273EE}" dt="2020-12-20T06:38:57.834" v="671" actId="20577"/>
          <ac:spMkLst>
            <pc:docMk/>
            <pc:sldMk cId="1878812142" sldId="2467"/>
            <ac:spMk id="2" creationId="{8D26BD2E-BDC6-48F6-9024-42F3548039E9}"/>
          </ac:spMkLst>
        </pc:spChg>
      </pc:sldChg>
      <pc:sldChg chg="new del">
        <pc:chgData name="Errol Straker Jr" userId="7c6a1e39f5b12b86" providerId="LiveId" clId="{41BF4FC2-2953-4262-863A-BA0D449273EE}" dt="2020-12-20T06:38:00.073" v="651" actId="47"/>
        <pc:sldMkLst>
          <pc:docMk/>
          <pc:sldMk cId="3325509941" sldId="2467"/>
        </pc:sldMkLst>
      </pc:sldChg>
      <pc:sldChg chg="addSp delSp modSp new mod ord setBg">
        <pc:chgData name="Errol Straker Jr" userId="7c6a1e39f5b12b86" providerId="LiveId" clId="{41BF4FC2-2953-4262-863A-BA0D449273EE}" dt="2020-12-20T06:41:29.752" v="861" actId="26606"/>
        <pc:sldMkLst>
          <pc:docMk/>
          <pc:sldMk cId="3644083510" sldId="2467"/>
        </pc:sldMkLst>
        <pc:spChg chg="mod ord">
          <ac:chgData name="Errol Straker Jr" userId="7c6a1e39f5b12b86" providerId="LiveId" clId="{41BF4FC2-2953-4262-863A-BA0D449273EE}" dt="2020-12-20T06:41:29.752" v="861" actId="26606"/>
          <ac:spMkLst>
            <pc:docMk/>
            <pc:sldMk cId="3644083510" sldId="2467"/>
            <ac:spMk id="2" creationId="{D6F82D77-A9A1-4ED4-A279-6F6B1B3DD7C2}"/>
          </ac:spMkLst>
        </pc:spChg>
        <pc:spChg chg="del">
          <ac:chgData name="Errol Straker Jr" userId="7c6a1e39f5b12b86" providerId="LiveId" clId="{41BF4FC2-2953-4262-863A-BA0D449273EE}" dt="2020-12-20T06:40:15.220" v="696"/>
          <ac:spMkLst>
            <pc:docMk/>
            <pc:sldMk cId="3644083510" sldId="2467"/>
            <ac:spMk id="3" creationId="{C47D0E70-D555-4D5C-B68B-034D82ADF421}"/>
          </ac:spMkLst>
        </pc:spChg>
        <pc:spChg chg="mod">
          <ac:chgData name="Errol Straker Jr" userId="7c6a1e39f5b12b86" providerId="LiveId" clId="{41BF4FC2-2953-4262-863A-BA0D449273EE}" dt="2020-12-20T06:41:29.752" v="861" actId="26606"/>
          <ac:spMkLst>
            <pc:docMk/>
            <pc:sldMk cId="3644083510" sldId="2467"/>
            <ac:spMk id="4" creationId="{02737C20-5ABD-45F2-91FE-0A8C9F432A59}"/>
          </ac:spMkLst>
        </pc:spChg>
        <pc:spChg chg="add">
          <ac:chgData name="Errol Straker Jr" userId="7c6a1e39f5b12b86" providerId="LiveId" clId="{41BF4FC2-2953-4262-863A-BA0D449273EE}" dt="2020-12-20T06:41:29.752" v="861" actId="26606"/>
          <ac:spMkLst>
            <pc:docMk/>
            <pc:sldMk cId="3644083510" sldId="2467"/>
            <ac:spMk id="11" creationId="{3CD9DF72-87A3-404E-A828-84CBF11A8303}"/>
          </ac:spMkLst>
        </pc:spChg>
        <pc:picChg chg="add mod">
          <ac:chgData name="Errol Straker Jr" userId="7c6a1e39f5b12b86" providerId="LiveId" clId="{41BF4FC2-2953-4262-863A-BA0D449273EE}" dt="2020-12-20T06:41:29.752" v="861" actId="26606"/>
          <ac:picMkLst>
            <pc:docMk/>
            <pc:sldMk cId="3644083510" sldId="2467"/>
            <ac:picMk id="6" creationId="{F0ECCA97-FBEB-4667-B442-252F067ADE61}"/>
          </ac:picMkLst>
        </pc:picChg>
        <pc:cxnChg chg="add">
          <ac:chgData name="Errol Straker Jr" userId="7c6a1e39f5b12b86" providerId="LiveId" clId="{41BF4FC2-2953-4262-863A-BA0D449273EE}" dt="2020-12-20T06:41:29.752" v="861" actId="26606"/>
          <ac:cxnSpMkLst>
            <pc:docMk/>
            <pc:sldMk cId="3644083510" sldId="2467"/>
            <ac:cxnSpMk id="13" creationId="{20E3A342-4D61-4E3F-AF90-1AB42AEB96CC}"/>
          </ac:cxnSpMkLst>
        </pc:cxnChg>
      </pc:sldChg>
      <pc:sldChg chg="addSp delSp modSp new mod">
        <pc:chgData name="Errol Straker Jr" userId="7c6a1e39f5b12b86" providerId="LiveId" clId="{41BF4FC2-2953-4262-863A-BA0D449273EE}" dt="2020-12-20T06:46:29.822" v="1072" actId="20577"/>
        <pc:sldMkLst>
          <pc:docMk/>
          <pc:sldMk cId="1742864509" sldId="2468"/>
        </pc:sldMkLst>
        <pc:spChg chg="mod">
          <ac:chgData name="Errol Straker Jr" userId="7c6a1e39f5b12b86" providerId="LiveId" clId="{41BF4FC2-2953-4262-863A-BA0D449273EE}" dt="2020-12-20T06:45:24.879" v="947" actId="20577"/>
          <ac:spMkLst>
            <pc:docMk/>
            <pc:sldMk cId="1742864509" sldId="2468"/>
            <ac:spMk id="2" creationId="{78CA701D-46F2-47AF-8E6F-D5AD0BE76849}"/>
          </ac:spMkLst>
        </pc:spChg>
        <pc:spChg chg="del">
          <ac:chgData name="Errol Straker Jr" userId="7c6a1e39f5b12b86" providerId="LiveId" clId="{41BF4FC2-2953-4262-863A-BA0D449273EE}" dt="2020-12-20T06:45:13.869" v="918"/>
          <ac:spMkLst>
            <pc:docMk/>
            <pc:sldMk cId="1742864509" sldId="2468"/>
            <ac:spMk id="3" creationId="{3370F156-F335-433A-8C33-7BF5D8467C35}"/>
          </ac:spMkLst>
        </pc:spChg>
        <pc:spChg chg="mod">
          <ac:chgData name="Errol Straker Jr" userId="7c6a1e39f5b12b86" providerId="LiveId" clId="{41BF4FC2-2953-4262-863A-BA0D449273EE}" dt="2020-12-20T06:46:29.822" v="1072" actId="20577"/>
          <ac:spMkLst>
            <pc:docMk/>
            <pc:sldMk cId="1742864509" sldId="2468"/>
            <ac:spMk id="4" creationId="{567C7D5D-8EAE-4F9D-9C5C-0D2B1CAF79AA}"/>
          </ac:spMkLst>
        </pc:spChg>
        <pc:picChg chg="add mod">
          <ac:chgData name="Errol Straker Jr" userId="7c6a1e39f5b12b86" providerId="LiveId" clId="{41BF4FC2-2953-4262-863A-BA0D449273EE}" dt="2020-12-20T06:45:16.582" v="919" actId="27614"/>
          <ac:picMkLst>
            <pc:docMk/>
            <pc:sldMk cId="1742864509" sldId="2468"/>
            <ac:picMk id="6" creationId="{9EAF260D-4A09-4D7D-A1A3-838475E30AED}"/>
          </ac:picMkLst>
        </pc:picChg>
      </pc:sldChg>
      <pc:sldChg chg="addSp delSp modSp new del mod setBg">
        <pc:chgData name="Errol Straker Jr" userId="7c6a1e39f5b12b86" providerId="LiveId" clId="{41BF4FC2-2953-4262-863A-BA0D449273EE}" dt="2020-12-20T07:12:41.598" v="2827" actId="47"/>
        <pc:sldMkLst>
          <pc:docMk/>
          <pc:sldMk cId="1821730475" sldId="2469"/>
        </pc:sldMkLst>
        <pc:spChg chg="add del">
          <ac:chgData name="Errol Straker Jr" userId="7c6a1e39f5b12b86" providerId="LiveId" clId="{41BF4FC2-2953-4262-863A-BA0D449273EE}" dt="2020-12-20T06:42:45.182" v="868" actId="26606"/>
          <ac:spMkLst>
            <pc:docMk/>
            <pc:sldMk cId="1821730475" sldId="2469"/>
            <ac:spMk id="2" creationId="{E5195927-4A9B-40C2-BFBA-6D1F724F200E}"/>
          </ac:spMkLst>
        </pc:spChg>
        <pc:spChg chg="mod ord">
          <ac:chgData name="Errol Straker Jr" userId="7c6a1e39f5b12b86" providerId="LiveId" clId="{41BF4FC2-2953-4262-863A-BA0D449273EE}" dt="2020-12-20T07:09:56.962" v="2749" actId="255"/>
          <ac:spMkLst>
            <pc:docMk/>
            <pc:sldMk cId="1821730475" sldId="2469"/>
            <ac:spMk id="3" creationId="{D9C7E595-2D90-4E69-8008-35C7BE203B04}"/>
          </ac:spMkLst>
        </pc:spChg>
        <pc:spChg chg="mod">
          <ac:chgData name="Errol Straker Jr" userId="7c6a1e39f5b12b86" providerId="LiveId" clId="{41BF4FC2-2953-4262-863A-BA0D449273EE}" dt="2020-12-20T06:42:56.515" v="893" actId="20577"/>
          <ac:spMkLst>
            <pc:docMk/>
            <pc:sldMk cId="1821730475" sldId="2469"/>
            <ac:spMk id="4" creationId="{A11B6ED7-3FCD-48D6-9907-3BA4B02D129C}"/>
          </ac:spMkLst>
        </pc:spChg>
        <pc:picChg chg="add del">
          <ac:chgData name="Errol Straker Jr" userId="7c6a1e39f5b12b86" providerId="LiveId" clId="{41BF4FC2-2953-4262-863A-BA0D449273EE}" dt="2020-12-20T06:42:40.118" v="865" actId="26606"/>
          <ac:picMkLst>
            <pc:docMk/>
            <pc:sldMk cId="1821730475" sldId="2469"/>
            <ac:picMk id="6" creationId="{0E0B2A2F-6965-4230-B169-BD2DA6C9D8B9}"/>
          </ac:picMkLst>
        </pc:picChg>
        <pc:picChg chg="add del">
          <ac:chgData name="Errol Straker Jr" userId="7c6a1e39f5b12b86" providerId="LiveId" clId="{41BF4FC2-2953-4262-863A-BA0D449273EE}" dt="2020-12-20T06:42:45.126" v="867" actId="26606"/>
          <ac:picMkLst>
            <pc:docMk/>
            <pc:sldMk cId="1821730475" sldId="2469"/>
            <ac:picMk id="13" creationId="{E6B8F244-30CA-4841-BE48-D89E547DBCDD}"/>
          </ac:picMkLst>
        </pc:picChg>
        <pc:picChg chg="add">
          <ac:chgData name="Errol Straker Jr" userId="7c6a1e39f5b12b86" providerId="LiveId" clId="{41BF4FC2-2953-4262-863A-BA0D449273EE}" dt="2020-12-20T06:42:45.182" v="868" actId="26606"/>
          <ac:picMkLst>
            <pc:docMk/>
            <pc:sldMk cId="1821730475" sldId="2469"/>
            <ac:picMk id="16" creationId="{0E0B2A2F-6965-4230-B169-BD2DA6C9D8B9}"/>
          </ac:picMkLst>
        </pc:picChg>
        <pc:cxnChg chg="add del">
          <ac:chgData name="Errol Straker Jr" userId="7c6a1e39f5b12b86" providerId="LiveId" clId="{41BF4FC2-2953-4262-863A-BA0D449273EE}" dt="2020-12-20T06:42:40.118" v="865" actId="26606"/>
          <ac:cxnSpMkLst>
            <pc:docMk/>
            <pc:sldMk cId="1821730475" sldId="2469"/>
            <ac:cxnSpMk id="10" creationId="{E4A809D5-3600-46D4-A466-67F2349A54FB}"/>
          </ac:cxnSpMkLst>
        </pc:cxnChg>
        <pc:cxnChg chg="add del">
          <ac:chgData name="Errol Straker Jr" userId="7c6a1e39f5b12b86" providerId="LiveId" clId="{41BF4FC2-2953-4262-863A-BA0D449273EE}" dt="2020-12-20T06:42:45.126" v="867" actId="26606"/>
          <ac:cxnSpMkLst>
            <pc:docMk/>
            <pc:sldMk cId="1821730475" sldId="2469"/>
            <ac:cxnSpMk id="12" creationId="{E4A809D5-3600-46D4-A466-67F2349A54FB}"/>
          </ac:cxnSpMkLst>
        </pc:cxnChg>
        <pc:cxnChg chg="add">
          <ac:chgData name="Errol Straker Jr" userId="7c6a1e39f5b12b86" providerId="LiveId" clId="{41BF4FC2-2953-4262-863A-BA0D449273EE}" dt="2020-12-20T06:42:45.182" v="868" actId="26606"/>
          <ac:cxnSpMkLst>
            <pc:docMk/>
            <pc:sldMk cId="1821730475" sldId="2469"/>
            <ac:cxnSpMk id="15" creationId="{E4A809D5-3600-46D4-A466-67F2349A54FB}"/>
          </ac:cxnSpMkLst>
        </pc:cxnChg>
      </pc:sldChg>
      <pc:sldChg chg="addSp delSp modSp new mod setBg">
        <pc:chgData name="Errol Straker Jr" userId="7c6a1e39f5b12b86" providerId="LiveId" clId="{41BF4FC2-2953-4262-863A-BA0D449273EE}" dt="2020-12-20T06:48:49.337" v="1361" actId="26606"/>
        <pc:sldMkLst>
          <pc:docMk/>
          <pc:sldMk cId="2646908097" sldId="2470"/>
        </pc:sldMkLst>
        <pc:spChg chg="mod">
          <ac:chgData name="Errol Straker Jr" userId="7c6a1e39f5b12b86" providerId="LiveId" clId="{41BF4FC2-2953-4262-863A-BA0D449273EE}" dt="2020-12-20T06:48:49.337" v="1361" actId="26606"/>
          <ac:spMkLst>
            <pc:docMk/>
            <pc:sldMk cId="2646908097" sldId="2470"/>
            <ac:spMk id="2" creationId="{4FE1ED81-E1B4-4722-A627-3F08435262A3}"/>
          </ac:spMkLst>
        </pc:spChg>
        <pc:spChg chg="del">
          <ac:chgData name="Errol Straker Jr" userId="7c6a1e39f5b12b86" providerId="LiveId" clId="{41BF4FC2-2953-4262-863A-BA0D449273EE}" dt="2020-12-20T06:47:03.243" v="1091"/>
          <ac:spMkLst>
            <pc:docMk/>
            <pc:sldMk cId="2646908097" sldId="2470"/>
            <ac:spMk id="3" creationId="{FE127280-70FB-4B35-8551-699B48C1BC86}"/>
          </ac:spMkLst>
        </pc:spChg>
        <pc:spChg chg="mod">
          <ac:chgData name="Errol Straker Jr" userId="7c6a1e39f5b12b86" providerId="LiveId" clId="{41BF4FC2-2953-4262-863A-BA0D449273EE}" dt="2020-12-20T06:48:49.337" v="1361" actId="26606"/>
          <ac:spMkLst>
            <pc:docMk/>
            <pc:sldMk cId="2646908097" sldId="2470"/>
            <ac:spMk id="4" creationId="{3A7644A7-8143-4EC7-B728-DEA2E68EC039}"/>
          </ac:spMkLst>
        </pc:spChg>
        <pc:spChg chg="add del">
          <ac:chgData name="Errol Straker Jr" userId="7c6a1e39f5b12b86" providerId="LiveId" clId="{41BF4FC2-2953-4262-863A-BA0D449273EE}" dt="2020-12-20T06:48:49.337" v="1361" actId="26606"/>
          <ac:spMkLst>
            <pc:docMk/>
            <pc:sldMk cId="2646908097" sldId="2470"/>
            <ac:spMk id="11" creationId="{201CC55D-ED54-4C5C-95E6-10947BD1103B}"/>
          </ac:spMkLst>
        </pc:spChg>
        <pc:spChg chg="add del">
          <ac:chgData name="Errol Straker Jr" userId="7c6a1e39f5b12b86" providerId="LiveId" clId="{41BF4FC2-2953-4262-863A-BA0D449273EE}" dt="2020-12-20T06:48:49.337" v="1361" actId="26606"/>
          <ac:spMkLst>
            <pc:docMk/>
            <pc:sldMk cId="2646908097" sldId="2470"/>
            <ac:spMk id="17" creationId="{3873B707-463F-40B0-8227-E8CC6C67EB25}"/>
          </ac:spMkLst>
        </pc:spChg>
        <pc:spChg chg="add del">
          <ac:chgData name="Errol Straker Jr" userId="7c6a1e39f5b12b86" providerId="LiveId" clId="{41BF4FC2-2953-4262-863A-BA0D449273EE}" dt="2020-12-20T06:48:49.337" v="1361" actId="26606"/>
          <ac:spMkLst>
            <pc:docMk/>
            <pc:sldMk cId="2646908097" sldId="2470"/>
            <ac:spMk id="19" creationId="{C13237C8-E62C-4F0D-A318-BD6FB6C2D138}"/>
          </ac:spMkLst>
        </pc:spChg>
        <pc:spChg chg="add del">
          <ac:chgData name="Errol Straker Jr" userId="7c6a1e39f5b12b86" providerId="LiveId" clId="{41BF4FC2-2953-4262-863A-BA0D449273EE}" dt="2020-12-20T06:48:49.337" v="1361" actId="26606"/>
          <ac:spMkLst>
            <pc:docMk/>
            <pc:sldMk cId="2646908097" sldId="2470"/>
            <ac:spMk id="21" creationId="{19C9EAEA-39D0-4B0E-A0EB-51E7B26740B1}"/>
          </ac:spMkLst>
        </pc:spChg>
        <pc:grpChg chg="add del">
          <ac:chgData name="Errol Straker Jr" userId="7c6a1e39f5b12b86" providerId="LiveId" clId="{41BF4FC2-2953-4262-863A-BA0D449273EE}" dt="2020-12-20T06:48:49.337" v="1361" actId="26606"/>
          <ac:grpSpMkLst>
            <pc:docMk/>
            <pc:sldMk cId="2646908097" sldId="2470"/>
            <ac:grpSpMk id="13" creationId="{1DE889C7-FAD6-4397-98E2-05D503484459}"/>
          </ac:grpSpMkLst>
        </pc:grpChg>
        <pc:picChg chg="add mod ord">
          <ac:chgData name="Errol Straker Jr" userId="7c6a1e39f5b12b86" providerId="LiveId" clId="{41BF4FC2-2953-4262-863A-BA0D449273EE}" dt="2020-12-20T06:48:49.337" v="1361" actId="26606"/>
          <ac:picMkLst>
            <pc:docMk/>
            <pc:sldMk cId="2646908097" sldId="2470"/>
            <ac:picMk id="6" creationId="{45C90AD4-79A5-4A24-A976-E539C598BA7F}"/>
          </ac:picMkLst>
        </pc:picChg>
      </pc:sldChg>
      <pc:sldChg chg="modSp new mod">
        <pc:chgData name="Errol Straker Jr" userId="7c6a1e39f5b12b86" providerId="LiveId" clId="{41BF4FC2-2953-4262-863A-BA0D449273EE}" dt="2020-12-20T06:53:47.221" v="1476" actId="20577"/>
        <pc:sldMkLst>
          <pc:docMk/>
          <pc:sldMk cId="243527239" sldId="2471"/>
        </pc:sldMkLst>
        <pc:spChg chg="mod">
          <ac:chgData name="Errol Straker Jr" userId="7c6a1e39f5b12b86" providerId="LiveId" clId="{41BF4FC2-2953-4262-863A-BA0D449273EE}" dt="2020-12-20T06:53:14.701" v="1389" actId="20577"/>
          <ac:spMkLst>
            <pc:docMk/>
            <pc:sldMk cId="243527239" sldId="2471"/>
            <ac:spMk id="2" creationId="{F0348CC0-2E75-491F-9B26-4888FEFDDC17}"/>
          </ac:spMkLst>
        </pc:spChg>
        <pc:spChg chg="mod">
          <ac:chgData name="Errol Straker Jr" userId="7c6a1e39f5b12b86" providerId="LiveId" clId="{41BF4FC2-2953-4262-863A-BA0D449273EE}" dt="2020-12-20T06:53:47.221" v="1476" actId="20577"/>
          <ac:spMkLst>
            <pc:docMk/>
            <pc:sldMk cId="243527239" sldId="2471"/>
            <ac:spMk id="3" creationId="{5C70957A-AC79-453F-A0BC-E21FD83E5CF5}"/>
          </ac:spMkLst>
        </pc:spChg>
      </pc:sldChg>
      <pc:sldChg chg="addSp delSp modSp new mod ord">
        <pc:chgData name="Errol Straker Jr" userId="7c6a1e39f5b12b86" providerId="LiveId" clId="{41BF4FC2-2953-4262-863A-BA0D449273EE}" dt="2020-12-20T06:56:57.216" v="1997" actId="20577"/>
        <pc:sldMkLst>
          <pc:docMk/>
          <pc:sldMk cId="36194955" sldId="2472"/>
        </pc:sldMkLst>
        <pc:spChg chg="mod">
          <ac:chgData name="Errol Straker Jr" userId="7c6a1e39f5b12b86" providerId="LiveId" clId="{41BF4FC2-2953-4262-863A-BA0D449273EE}" dt="2020-12-20T06:54:42.404" v="1510" actId="20577"/>
          <ac:spMkLst>
            <pc:docMk/>
            <pc:sldMk cId="36194955" sldId="2472"/>
            <ac:spMk id="2" creationId="{63D2325F-561B-4780-909F-E58588ABD0E7}"/>
          </ac:spMkLst>
        </pc:spChg>
        <pc:spChg chg="del">
          <ac:chgData name="Errol Straker Jr" userId="7c6a1e39f5b12b86" providerId="LiveId" clId="{41BF4FC2-2953-4262-863A-BA0D449273EE}" dt="2020-12-20T06:54:21.656" v="1482"/>
          <ac:spMkLst>
            <pc:docMk/>
            <pc:sldMk cId="36194955" sldId="2472"/>
            <ac:spMk id="3" creationId="{6FEF2244-3FF9-4874-95C7-2226F68498DD}"/>
          </ac:spMkLst>
        </pc:spChg>
        <pc:spChg chg="mod">
          <ac:chgData name="Errol Straker Jr" userId="7c6a1e39f5b12b86" providerId="LiveId" clId="{41BF4FC2-2953-4262-863A-BA0D449273EE}" dt="2020-12-20T06:56:57.216" v="1997" actId="20577"/>
          <ac:spMkLst>
            <pc:docMk/>
            <pc:sldMk cId="36194955" sldId="2472"/>
            <ac:spMk id="4" creationId="{76422511-0046-4364-82E3-731389311CF8}"/>
          </ac:spMkLst>
        </pc:spChg>
        <pc:picChg chg="add mod">
          <ac:chgData name="Errol Straker Jr" userId="7c6a1e39f5b12b86" providerId="LiveId" clId="{41BF4FC2-2953-4262-863A-BA0D449273EE}" dt="2020-12-20T06:54:21.656" v="1482"/>
          <ac:picMkLst>
            <pc:docMk/>
            <pc:sldMk cId="36194955" sldId="2472"/>
            <ac:picMk id="6" creationId="{4E19F0B0-12E6-41B9-A1AF-E135BB5282AA}"/>
          </ac:picMkLst>
        </pc:picChg>
      </pc:sldChg>
      <pc:sldChg chg="new del">
        <pc:chgData name="Errol Straker Jr" userId="7c6a1e39f5b12b86" providerId="LiveId" clId="{41BF4FC2-2953-4262-863A-BA0D449273EE}" dt="2020-12-20T06:53:59.581" v="1478" actId="47"/>
        <pc:sldMkLst>
          <pc:docMk/>
          <pc:sldMk cId="4146724902" sldId="2472"/>
        </pc:sldMkLst>
      </pc:sldChg>
      <pc:sldChg chg="addSp delSp modSp new mod setBg">
        <pc:chgData name="Errol Straker Jr" userId="7c6a1e39f5b12b86" providerId="LiveId" clId="{41BF4FC2-2953-4262-863A-BA0D449273EE}" dt="2020-12-20T07:03:56.896" v="2339" actId="20577"/>
        <pc:sldMkLst>
          <pc:docMk/>
          <pc:sldMk cId="3532347801" sldId="2473"/>
        </pc:sldMkLst>
        <pc:spChg chg="mod ord">
          <ac:chgData name="Errol Straker Jr" userId="7c6a1e39f5b12b86" providerId="LiveId" clId="{41BF4FC2-2953-4262-863A-BA0D449273EE}" dt="2020-12-20T07:02:12.278" v="2312" actId="26606"/>
          <ac:spMkLst>
            <pc:docMk/>
            <pc:sldMk cId="3532347801" sldId="2473"/>
            <ac:spMk id="2" creationId="{A886658A-3269-4294-B6AE-6226BD09F57B}"/>
          </ac:spMkLst>
        </pc:spChg>
        <pc:spChg chg="del">
          <ac:chgData name="Errol Straker Jr" userId="7c6a1e39f5b12b86" providerId="LiveId" clId="{41BF4FC2-2953-4262-863A-BA0D449273EE}" dt="2020-12-20T06:57:30.566" v="2026"/>
          <ac:spMkLst>
            <pc:docMk/>
            <pc:sldMk cId="3532347801" sldId="2473"/>
            <ac:spMk id="3" creationId="{30D90FD6-34F6-45F2-A2C4-895A3D665BAF}"/>
          </ac:spMkLst>
        </pc:spChg>
        <pc:spChg chg="mod">
          <ac:chgData name="Errol Straker Jr" userId="7c6a1e39f5b12b86" providerId="LiveId" clId="{41BF4FC2-2953-4262-863A-BA0D449273EE}" dt="2020-12-20T07:03:56.896" v="2339" actId="20577"/>
          <ac:spMkLst>
            <pc:docMk/>
            <pc:sldMk cId="3532347801" sldId="2473"/>
            <ac:spMk id="4" creationId="{FF698E7D-9F87-47C6-B018-BB22DB721DB7}"/>
          </ac:spMkLst>
        </pc:spChg>
        <pc:spChg chg="add del">
          <ac:chgData name="Errol Straker Jr" userId="7c6a1e39f5b12b86" providerId="LiveId" clId="{41BF4FC2-2953-4262-863A-BA0D449273EE}" dt="2020-12-20T07:02:12.248" v="2311" actId="26606"/>
          <ac:spMkLst>
            <pc:docMk/>
            <pc:sldMk cId="3532347801" sldId="2473"/>
            <ac:spMk id="11" creationId="{87CC2527-562A-4F69-B487-4371E5B243E7}"/>
          </ac:spMkLst>
        </pc:spChg>
        <pc:spChg chg="add">
          <ac:chgData name="Errol Straker Jr" userId="7c6a1e39f5b12b86" providerId="LiveId" clId="{41BF4FC2-2953-4262-863A-BA0D449273EE}" dt="2020-12-20T07:02:12.278" v="2312" actId="26606"/>
          <ac:spMkLst>
            <pc:docMk/>
            <pc:sldMk cId="3532347801" sldId="2473"/>
            <ac:spMk id="15" creationId="{1A882A9F-F4E9-4E23-8F0B-20B5DF42EAA9}"/>
          </ac:spMkLst>
        </pc:spChg>
        <pc:spChg chg="add">
          <ac:chgData name="Errol Straker Jr" userId="7c6a1e39f5b12b86" providerId="LiveId" clId="{41BF4FC2-2953-4262-863A-BA0D449273EE}" dt="2020-12-20T07:02:12.278" v="2312" actId="26606"/>
          <ac:spMkLst>
            <pc:docMk/>
            <pc:sldMk cId="3532347801" sldId="2473"/>
            <ac:spMk id="16" creationId="{CDA1A2E9-63FE-408D-A803-8E306ECAB4B3}"/>
          </ac:spMkLst>
        </pc:spChg>
        <pc:spChg chg="add">
          <ac:chgData name="Errol Straker Jr" userId="7c6a1e39f5b12b86" providerId="LiveId" clId="{41BF4FC2-2953-4262-863A-BA0D449273EE}" dt="2020-12-20T07:02:12.278" v="2312" actId="26606"/>
          <ac:spMkLst>
            <pc:docMk/>
            <pc:sldMk cId="3532347801" sldId="2473"/>
            <ac:spMk id="17" creationId="{FBE9F90C-C163-435B-9A68-D15C92D1CF2B}"/>
          </ac:spMkLst>
        </pc:spChg>
        <pc:picChg chg="add mod ord">
          <ac:chgData name="Errol Straker Jr" userId="7c6a1e39f5b12b86" providerId="LiveId" clId="{41BF4FC2-2953-4262-863A-BA0D449273EE}" dt="2020-12-20T07:02:22.496" v="2313" actId="14100"/>
          <ac:picMkLst>
            <pc:docMk/>
            <pc:sldMk cId="3532347801" sldId="2473"/>
            <ac:picMk id="6" creationId="{652F988A-602A-48AA-BCFD-8F0553BB7561}"/>
          </ac:picMkLst>
        </pc:picChg>
        <pc:cxnChg chg="add del">
          <ac:chgData name="Errol Straker Jr" userId="7c6a1e39f5b12b86" providerId="LiveId" clId="{41BF4FC2-2953-4262-863A-BA0D449273EE}" dt="2020-12-20T07:02:12.248" v="2311" actId="26606"/>
          <ac:cxnSpMkLst>
            <pc:docMk/>
            <pc:sldMk cId="3532347801" sldId="2473"/>
            <ac:cxnSpMk id="13" creationId="{BCDAEC91-5BCE-4B55-9CC0-43EF94CB734B}"/>
          </ac:cxnSpMkLst>
        </pc:cxnChg>
      </pc:sldChg>
      <pc:sldChg chg="addSp delSp modSp new mod">
        <pc:chgData name="Errol Straker Jr" userId="7c6a1e39f5b12b86" providerId="LiveId" clId="{41BF4FC2-2953-4262-863A-BA0D449273EE}" dt="2020-12-20T06:59:48.475" v="2278" actId="20577"/>
        <pc:sldMkLst>
          <pc:docMk/>
          <pc:sldMk cId="4046605270" sldId="2474"/>
        </pc:sldMkLst>
        <pc:spChg chg="mod">
          <ac:chgData name="Errol Straker Jr" userId="7c6a1e39f5b12b86" providerId="LiveId" clId="{41BF4FC2-2953-4262-863A-BA0D449273EE}" dt="2020-12-20T06:59:09.101" v="2161" actId="20577"/>
          <ac:spMkLst>
            <pc:docMk/>
            <pc:sldMk cId="4046605270" sldId="2474"/>
            <ac:spMk id="2" creationId="{FE0A596F-025B-4B35-889D-74290A2754C7}"/>
          </ac:spMkLst>
        </pc:spChg>
        <pc:spChg chg="del">
          <ac:chgData name="Errol Straker Jr" userId="7c6a1e39f5b12b86" providerId="LiveId" clId="{41BF4FC2-2953-4262-863A-BA0D449273EE}" dt="2020-12-20T06:58:57.555" v="2135"/>
          <ac:spMkLst>
            <pc:docMk/>
            <pc:sldMk cId="4046605270" sldId="2474"/>
            <ac:spMk id="3" creationId="{F242A251-0EE2-4E99-BD0B-07AD6B86F227}"/>
          </ac:spMkLst>
        </pc:spChg>
        <pc:spChg chg="mod">
          <ac:chgData name="Errol Straker Jr" userId="7c6a1e39f5b12b86" providerId="LiveId" clId="{41BF4FC2-2953-4262-863A-BA0D449273EE}" dt="2020-12-20T06:59:48.475" v="2278" actId="20577"/>
          <ac:spMkLst>
            <pc:docMk/>
            <pc:sldMk cId="4046605270" sldId="2474"/>
            <ac:spMk id="4" creationId="{7A047DB0-37BA-493A-BC8C-EE3631D50304}"/>
          </ac:spMkLst>
        </pc:spChg>
        <pc:picChg chg="add mod">
          <ac:chgData name="Errol Straker Jr" userId="7c6a1e39f5b12b86" providerId="LiveId" clId="{41BF4FC2-2953-4262-863A-BA0D449273EE}" dt="2020-12-20T06:59:00.861" v="2136" actId="27614"/>
          <ac:picMkLst>
            <pc:docMk/>
            <pc:sldMk cId="4046605270" sldId="2474"/>
            <ac:picMk id="6" creationId="{9E8034CC-6259-4CB2-8C1F-C9C196120DD6}"/>
          </ac:picMkLst>
        </pc:picChg>
      </pc:sldChg>
      <pc:sldChg chg="addSp delSp modSp new del mod setBg setClrOvrMap">
        <pc:chgData name="Errol Straker Jr" userId="7c6a1e39f5b12b86" providerId="LiveId" clId="{41BF4FC2-2953-4262-863A-BA0D449273EE}" dt="2020-12-20T07:02:57.671" v="2319" actId="2696"/>
        <pc:sldMkLst>
          <pc:docMk/>
          <pc:sldMk cId="2735308735" sldId="2475"/>
        </pc:sldMkLst>
        <pc:spChg chg="add del mod ord">
          <ac:chgData name="Errol Straker Jr" userId="7c6a1e39f5b12b86" providerId="LiveId" clId="{41BF4FC2-2953-4262-863A-BA0D449273EE}" dt="2020-12-20T07:00:38.426" v="2291" actId="26606"/>
          <ac:spMkLst>
            <pc:docMk/>
            <pc:sldMk cId="2735308735" sldId="2475"/>
            <ac:spMk id="2" creationId="{EBB40140-9C4C-4EF2-A012-ACEFAC1FA34E}"/>
          </ac:spMkLst>
        </pc:spChg>
        <pc:spChg chg="del">
          <ac:chgData name="Errol Straker Jr" userId="7c6a1e39f5b12b86" providerId="LiveId" clId="{41BF4FC2-2953-4262-863A-BA0D449273EE}" dt="2020-12-20T07:00:14.456" v="2280"/>
          <ac:spMkLst>
            <pc:docMk/>
            <pc:sldMk cId="2735308735" sldId="2475"/>
            <ac:spMk id="3" creationId="{48D106B9-0957-4FB2-9D08-4CC0D9804824}"/>
          </ac:spMkLst>
        </pc:spChg>
        <pc:spChg chg="add del">
          <ac:chgData name="Errol Straker Jr" userId="7c6a1e39f5b12b86" providerId="LiveId" clId="{41BF4FC2-2953-4262-863A-BA0D449273EE}" dt="2020-12-20T07:00:38.426" v="2291" actId="26606"/>
          <ac:spMkLst>
            <pc:docMk/>
            <pc:sldMk cId="2735308735" sldId="2475"/>
            <ac:spMk id="4" creationId="{C9A38D60-FEE6-4F64-B604-5E5048BB66C6}"/>
          </ac:spMkLst>
        </pc:spChg>
        <pc:spChg chg="add del mod">
          <ac:chgData name="Errol Straker Jr" userId="7c6a1e39f5b12b86" providerId="LiveId" clId="{41BF4FC2-2953-4262-863A-BA0D449273EE}" dt="2020-12-20T07:00:49.811" v="2293"/>
          <ac:spMkLst>
            <pc:docMk/>
            <pc:sldMk cId="2735308735" sldId="2475"/>
            <ac:spMk id="8" creationId="{31BB0C50-A8F2-48CD-A04F-8E8CC37412BB}"/>
          </ac:spMkLst>
        </pc:spChg>
        <pc:spChg chg="add del">
          <ac:chgData name="Errol Straker Jr" userId="7c6a1e39f5b12b86" providerId="LiveId" clId="{41BF4FC2-2953-4262-863A-BA0D449273EE}" dt="2020-12-20T07:00:29.840" v="2284" actId="26606"/>
          <ac:spMkLst>
            <pc:docMk/>
            <pc:sldMk cId="2735308735" sldId="2475"/>
            <ac:spMk id="11" creationId="{75F4D120-3921-42A8-A063-46B023CB0CDA}"/>
          </ac:spMkLst>
        </pc:spChg>
        <pc:spChg chg="add del mod">
          <ac:chgData name="Errol Straker Jr" userId="7c6a1e39f5b12b86" providerId="LiveId" clId="{41BF4FC2-2953-4262-863A-BA0D449273EE}" dt="2020-12-20T07:01:41.791" v="2302" actId="931"/>
          <ac:spMkLst>
            <pc:docMk/>
            <pc:sldMk cId="2735308735" sldId="2475"/>
            <ac:spMk id="14" creationId="{C0807A05-E94D-4A0C-8AA5-4FFEF46A0544}"/>
          </ac:spMkLst>
        </pc:spChg>
        <pc:spChg chg="add del">
          <ac:chgData name="Errol Straker Jr" userId="7c6a1e39f5b12b86" providerId="LiveId" clId="{41BF4FC2-2953-4262-863A-BA0D449273EE}" dt="2020-12-20T07:00:34.573" v="2286" actId="26606"/>
          <ac:spMkLst>
            <pc:docMk/>
            <pc:sldMk cId="2735308735" sldId="2475"/>
            <ac:spMk id="15" creationId="{A2509F26-B5DC-4BA7-B476-4CB044237A2E}"/>
          </ac:spMkLst>
        </pc:spChg>
        <pc:spChg chg="add del">
          <ac:chgData name="Errol Straker Jr" userId="7c6a1e39f5b12b86" providerId="LiveId" clId="{41BF4FC2-2953-4262-863A-BA0D449273EE}" dt="2020-12-20T07:00:34.573" v="2286" actId="26606"/>
          <ac:spMkLst>
            <pc:docMk/>
            <pc:sldMk cId="2735308735" sldId="2475"/>
            <ac:spMk id="16" creationId="{DB103EB1-B135-4526-B883-33228FC27FF1}"/>
          </ac:spMkLst>
        </pc:spChg>
        <pc:spChg chg="add del">
          <ac:chgData name="Errol Straker Jr" userId="7c6a1e39f5b12b86" providerId="LiveId" clId="{41BF4FC2-2953-4262-863A-BA0D449273EE}" dt="2020-12-20T07:00:36.325" v="2288" actId="26606"/>
          <ac:spMkLst>
            <pc:docMk/>
            <pc:sldMk cId="2735308735" sldId="2475"/>
            <ac:spMk id="20" creationId="{BDD7BED2-CC5E-4866-AC0C-DCF928AF8AEE}"/>
          </ac:spMkLst>
        </pc:spChg>
        <pc:spChg chg="add del">
          <ac:chgData name="Errol Straker Jr" userId="7c6a1e39f5b12b86" providerId="LiveId" clId="{41BF4FC2-2953-4262-863A-BA0D449273EE}" dt="2020-12-20T07:00:36.325" v="2288" actId="26606"/>
          <ac:spMkLst>
            <pc:docMk/>
            <pc:sldMk cId="2735308735" sldId="2475"/>
            <ac:spMk id="21" creationId="{EBB40140-9C4C-4EF2-A012-ACEFAC1FA34E}"/>
          </ac:spMkLst>
        </pc:spChg>
        <pc:spChg chg="add del">
          <ac:chgData name="Errol Straker Jr" userId="7c6a1e39f5b12b86" providerId="LiveId" clId="{41BF4FC2-2953-4262-863A-BA0D449273EE}" dt="2020-12-20T07:00:36.325" v="2288" actId="26606"/>
          <ac:spMkLst>
            <pc:docMk/>
            <pc:sldMk cId="2735308735" sldId="2475"/>
            <ac:spMk id="22" creationId="{C9A38D60-FEE6-4F64-B604-5E5048BB66C6}"/>
          </ac:spMkLst>
        </pc:spChg>
        <pc:spChg chg="add del">
          <ac:chgData name="Errol Straker Jr" userId="7c6a1e39f5b12b86" providerId="LiveId" clId="{41BF4FC2-2953-4262-863A-BA0D449273EE}" dt="2020-12-20T07:00:38.376" v="2290" actId="26606"/>
          <ac:spMkLst>
            <pc:docMk/>
            <pc:sldMk cId="2735308735" sldId="2475"/>
            <ac:spMk id="24" creationId="{EBB40140-9C4C-4EF2-A012-ACEFAC1FA34E}"/>
          </ac:spMkLst>
        </pc:spChg>
        <pc:spChg chg="add del">
          <ac:chgData name="Errol Straker Jr" userId="7c6a1e39f5b12b86" providerId="LiveId" clId="{41BF4FC2-2953-4262-863A-BA0D449273EE}" dt="2020-12-20T07:01:50.402" v="2309" actId="26606"/>
          <ac:spMkLst>
            <pc:docMk/>
            <pc:sldMk cId="2735308735" sldId="2475"/>
            <ac:spMk id="26" creationId="{75F4D120-3921-42A8-A063-46B023CB0CDA}"/>
          </ac:spMkLst>
        </pc:spChg>
        <pc:spChg chg="add mod">
          <ac:chgData name="Errol Straker Jr" userId="7c6a1e39f5b12b86" providerId="LiveId" clId="{41BF4FC2-2953-4262-863A-BA0D449273EE}" dt="2020-12-20T07:01:50.402" v="2309" actId="26606"/>
          <ac:spMkLst>
            <pc:docMk/>
            <pc:sldMk cId="2735308735" sldId="2475"/>
            <ac:spMk id="28" creationId="{EBB40140-9C4C-4EF2-A012-ACEFAC1FA34E}"/>
          </ac:spMkLst>
        </pc:spChg>
        <pc:spChg chg="add">
          <ac:chgData name="Errol Straker Jr" userId="7c6a1e39f5b12b86" providerId="LiveId" clId="{41BF4FC2-2953-4262-863A-BA0D449273EE}" dt="2020-12-20T07:00:38.426" v="2291" actId="26606"/>
          <ac:spMkLst>
            <pc:docMk/>
            <pc:sldMk cId="2735308735" sldId="2475"/>
            <ac:spMk id="29" creationId="{C9A38D60-FEE6-4F64-B604-5E5048BB66C6}"/>
          </ac:spMkLst>
        </pc:spChg>
        <pc:spChg chg="add del">
          <ac:chgData name="Errol Straker Jr" userId="7c6a1e39f5b12b86" providerId="LiveId" clId="{41BF4FC2-2953-4262-863A-BA0D449273EE}" dt="2020-12-20T07:01:48.265" v="2306" actId="26606"/>
          <ac:spMkLst>
            <pc:docMk/>
            <pc:sldMk cId="2735308735" sldId="2475"/>
            <ac:spMk id="38" creationId="{BDD7BED2-CC5E-4866-AC0C-DCF928AF8AEE}"/>
          </ac:spMkLst>
        </pc:spChg>
        <pc:spChg chg="add del">
          <ac:chgData name="Errol Straker Jr" userId="7c6a1e39f5b12b86" providerId="LiveId" clId="{41BF4FC2-2953-4262-863A-BA0D449273EE}" dt="2020-12-20T07:01:50.395" v="2308" actId="26606"/>
          <ac:spMkLst>
            <pc:docMk/>
            <pc:sldMk cId="2735308735" sldId="2475"/>
            <ac:spMk id="40" creationId="{75F4D120-3921-42A8-A063-46B023CB0CDA}"/>
          </ac:spMkLst>
        </pc:spChg>
        <pc:spChg chg="add">
          <ac:chgData name="Errol Straker Jr" userId="7c6a1e39f5b12b86" providerId="LiveId" clId="{41BF4FC2-2953-4262-863A-BA0D449273EE}" dt="2020-12-20T07:01:50.402" v="2309" actId="26606"/>
          <ac:spMkLst>
            <pc:docMk/>
            <pc:sldMk cId="2735308735" sldId="2475"/>
            <ac:spMk id="43" creationId="{87CC2527-562A-4F69-B487-4371E5B243E7}"/>
          </ac:spMkLst>
        </pc:spChg>
        <pc:picChg chg="add del mod">
          <ac:chgData name="Errol Straker Jr" userId="7c6a1e39f5b12b86" providerId="LiveId" clId="{41BF4FC2-2953-4262-863A-BA0D449273EE}" dt="2020-12-20T07:00:45.247" v="2292" actId="478"/>
          <ac:picMkLst>
            <pc:docMk/>
            <pc:sldMk cId="2735308735" sldId="2475"/>
            <ac:picMk id="6" creationId="{2763B5AF-9636-4BCC-B29E-D986FD687658}"/>
          </ac:picMkLst>
        </pc:picChg>
        <pc:picChg chg="add del mod">
          <ac:chgData name="Errol Straker Jr" userId="7c6a1e39f5b12b86" providerId="LiveId" clId="{41BF4FC2-2953-4262-863A-BA0D449273EE}" dt="2020-12-20T07:01:27.432" v="2301" actId="478"/>
          <ac:picMkLst>
            <pc:docMk/>
            <pc:sldMk cId="2735308735" sldId="2475"/>
            <ac:picMk id="10" creationId="{6F268996-4EA7-4F5C-AB23-232E74A22FB6}"/>
          </ac:picMkLst>
        </pc:picChg>
        <pc:picChg chg="add del">
          <ac:chgData name="Errol Straker Jr" userId="7c6a1e39f5b12b86" providerId="LiveId" clId="{41BF4FC2-2953-4262-863A-BA0D449273EE}" dt="2020-12-20T07:00:29.840" v="2284" actId="26606"/>
          <ac:picMkLst>
            <pc:docMk/>
            <pc:sldMk cId="2735308735" sldId="2475"/>
            <ac:picMk id="13" creationId="{9D01B3E5-85F4-41A9-A504-D5E6268DEC1D}"/>
          </ac:picMkLst>
        </pc:picChg>
        <pc:picChg chg="add del">
          <ac:chgData name="Errol Straker Jr" userId="7c6a1e39f5b12b86" providerId="LiveId" clId="{41BF4FC2-2953-4262-863A-BA0D449273EE}" dt="2020-12-20T07:00:36.325" v="2288" actId="26606"/>
          <ac:picMkLst>
            <pc:docMk/>
            <pc:sldMk cId="2735308735" sldId="2475"/>
            <ac:picMk id="18" creationId="{D266A5D8-E184-4E8F-9001-D6F41E3974FE}"/>
          </ac:picMkLst>
        </pc:picChg>
        <pc:picChg chg="add del">
          <ac:chgData name="Errol Straker Jr" userId="7c6a1e39f5b12b86" providerId="LiveId" clId="{41BF4FC2-2953-4262-863A-BA0D449273EE}" dt="2020-12-20T07:00:36.325" v="2288" actId="26606"/>
          <ac:picMkLst>
            <pc:docMk/>
            <pc:sldMk cId="2735308735" sldId="2475"/>
            <ac:picMk id="19" creationId="{4EB1D02B-BBFA-4A97-A021-7816ECC34904}"/>
          </ac:picMkLst>
        </pc:picChg>
        <pc:picChg chg="add mod ord">
          <ac:chgData name="Errol Straker Jr" userId="7c6a1e39f5b12b86" providerId="LiveId" clId="{41BF4FC2-2953-4262-863A-BA0D449273EE}" dt="2020-12-20T07:01:50.402" v="2309" actId="26606"/>
          <ac:picMkLst>
            <pc:docMk/>
            <pc:sldMk cId="2735308735" sldId="2475"/>
            <ac:picMk id="23" creationId="{374AB412-B8DF-4FCF-8239-7C4FD1EE8123}"/>
          </ac:picMkLst>
        </pc:picChg>
        <pc:picChg chg="add del">
          <ac:chgData name="Errol Straker Jr" userId="7c6a1e39f5b12b86" providerId="LiveId" clId="{41BF4FC2-2953-4262-863A-BA0D449273EE}" dt="2020-12-20T07:01:50.402" v="2309" actId="26606"/>
          <ac:picMkLst>
            <pc:docMk/>
            <pc:sldMk cId="2735308735" sldId="2475"/>
            <ac:picMk id="27" creationId="{9D01B3E5-85F4-41A9-A504-D5E6268DEC1D}"/>
          </ac:picMkLst>
        </pc:picChg>
        <pc:picChg chg="add del">
          <ac:chgData name="Errol Straker Jr" userId="7c6a1e39f5b12b86" providerId="LiveId" clId="{41BF4FC2-2953-4262-863A-BA0D449273EE}" dt="2020-12-20T07:01:48.265" v="2306" actId="26606"/>
          <ac:picMkLst>
            <pc:docMk/>
            <pc:sldMk cId="2735308735" sldId="2475"/>
            <ac:picMk id="34" creationId="{D266A5D8-E184-4E8F-9001-D6F41E3974FE}"/>
          </ac:picMkLst>
        </pc:picChg>
        <pc:picChg chg="add del">
          <ac:chgData name="Errol Straker Jr" userId="7c6a1e39f5b12b86" providerId="LiveId" clId="{41BF4FC2-2953-4262-863A-BA0D449273EE}" dt="2020-12-20T07:01:48.265" v="2306" actId="26606"/>
          <ac:picMkLst>
            <pc:docMk/>
            <pc:sldMk cId="2735308735" sldId="2475"/>
            <ac:picMk id="36" creationId="{4EB1D02B-BBFA-4A97-A021-7816ECC34904}"/>
          </ac:picMkLst>
        </pc:picChg>
        <pc:picChg chg="add del">
          <ac:chgData name="Errol Straker Jr" userId="7c6a1e39f5b12b86" providerId="LiveId" clId="{41BF4FC2-2953-4262-863A-BA0D449273EE}" dt="2020-12-20T07:01:50.395" v="2308" actId="26606"/>
          <ac:picMkLst>
            <pc:docMk/>
            <pc:sldMk cId="2735308735" sldId="2475"/>
            <ac:picMk id="41" creationId="{9D01B3E5-85F4-41A9-A504-D5E6268DEC1D}"/>
          </ac:picMkLst>
        </pc:picChg>
        <pc:cxnChg chg="add">
          <ac:chgData name="Errol Straker Jr" userId="7c6a1e39f5b12b86" providerId="LiveId" clId="{41BF4FC2-2953-4262-863A-BA0D449273EE}" dt="2020-12-20T07:01:50.402" v="2309" actId="26606"/>
          <ac:cxnSpMkLst>
            <pc:docMk/>
            <pc:sldMk cId="2735308735" sldId="2475"/>
            <ac:cxnSpMk id="44" creationId="{BCDAEC91-5BCE-4B55-9CC0-43EF94CB734B}"/>
          </ac:cxnSpMkLst>
        </pc:cxnChg>
      </pc:sldChg>
      <pc:sldChg chg="new del">
        <pc:chgData name="Errol Straker Jr" userId="7c6a1e39f5b12b86" providerId="LiveId" clId="{41BF4FC2-2953-4262-863A-BA0D449273EE}" dt="2020-12-20T07:02:48.438" v="2316" actId="47"/>
        <pc:sldMkLst>
          <pc:docMk/>
          <pc:sldMk cId="313861542" sldId="2476"/>
        </pc:sldMkLst>
      </pc:sldChg>
      <pc:sldChg chg="addSp delSp modSp add mod ord">
        <pc:chgData name="Errol Straker Jr" userId="7c6a1e39f5b12b86" providerId="LiveId" clId="{41BF4FC2-2953-4262-863A-BA0D449273EE}" dt="2020-12-20T07:03:46.926" v="2334" actId="20577"/>
        <pc:sldMkLst>
          <pc:docMk/>
          <pc:sldMk cId="1585259226" sldId="2477"/>
        </pc:sldMkLst>
        <pc:spChg chg="mod">
          <ac:chgData name="Errol Straker Jr" userId="7c6a1e39f5b12b86" providerId="LiveId" clId="{41BF4FC2-2953-4262-863A-BA0D449273EE}" dt="2020-12-20T07:03:46.926" v="2334" actId="20577"/>
          <ac:spMkLst>
            <pc:docMk/>
            <pc:sldMk cId="1585259226" sldId="2477"/>
            <ac:spMk id="4" creationId="{FF698E7D-9F87-47C6-B018-BB22DB721DB7}"/>
          </ac:spMkLst>
        </pc:spChg>
        <pc:spChg chg="add del mod">
          <ac:chgData name="Errol Straker Jr" userId="7c6a1e39f5b12b86" providerId="LiveId" clId="{41BF4FC2-2953-4262-863A-BA0D449273EE}" dt="2020-12-20T07:03:13.207" v="2324" actId="478"/>
          <ac:spMkLst>
            <pc:docMk/>
            <pc:sldMk cId="1585259226" sldId="2477"/>
            <ac:spMk id="8" creationId="{2C6172DC-0144-42EE-BA7E-E8DC89958037}"/>
          </ac:spMkLst>
        </pc:spChg>
        <pc:picChg chg="add mod">
          <ac:chgData name="Errol Straker Jr" userId="7c6a1e39f5b12b86" providerId="LiveId" clId="{41BF4FC2-2953-4262-863A-BA0D449273EE}" dt="2020-12-20T07:03:34.742" v="2329" actId="14100"/>
          <ac:picMkLst>
            <pc:docMk/>
            <pc:sldMk cId="1585259226" sldId="2477"/>
            <ac:picMk id="5" creationId="{66049C69-5355-45D5-9140-668C0E1B74C2}"/>
          </ac:picMkLst>
        </pc:picChg>
        <pc:picChg chg="del mod">
          <ac:chgData name="Errol Straker Jr" userId="7c6a1e39f5b12b86" providerId="LiveId" clId="{41BF4FC2-2953-4262-863A-BA0D449273EE}" dt="2020-12-20T07:03:07.279" v="2323" actId="478"/>
          <ac:picMkLst>
            <pc:docMk/>
            <pc:sldMk cId="1585259226" sldId="2477"/>
            <ac:picMk id="6" creationId="{652F988A-602A-48AA-BCFD-8F0553BB7561}"/>
          </ac:picMkLst>
        </pc:picChg>
      </pc:sldChg>
      <pc:sldChg chg="new del">
        <pc:chgData name="Errol Straker Jr" userId="7c6a1e39f5b12b86" providerId="LiveId" clId="{41BF4FC2-2953-4262-863A-BA0D449273EE}" dt="2020-12-20T07:05:01.347" v="2341" actId="47"/>
        <pc:sldMkLst>
          <pc:docMk/>
          <pc:sldMk cId="841527682" sldId="2478"/>
        </pc:sldMkLst>
      </pc:sldChg>
      <pc:sldChg chg="modSp new mod ord">
        <pc:chgData name="Errol Straker Jr" userId="7c6a1e39f5b12b86" providerId="LiveId" clId="{41BF4FC2-2953-4262-863A-BA0D449273EE}" dt="2020-12-20T07:05:54.482" v="2456" actId="20577"/>
        <pc:sldMkLst>
          <pc:docMk/>
          <pc:sldMk cId="3504044400" sldId="2478"/>
        </pc:sldMkLst>
        <pc:spChg chg="mod">
          <ac:chgData name="Errol Straker Jr" userId="7c6a1e39f5b12b86" providerId="LiveId" clId="{41BF4FC2-2953-4262-863A-BA0D449273EE}" dt="2020-12-20T07:05:21.560" v="2360" actId="20577"/>
          <ac:spMkLst>
            <pc:docMk/>
            <pc:sldMk cId="3504044400" sldId="2478"/>
            <ac:spMk id="2" creationId="{CCF3FA95-3737-454F-90BC-F93F5A5A1098}"/>
          </ac:spMkLst>
        </pc:spChg>
        <pc:spChg chg="mod">
          <ac:chgData name="Errol Straker Jr" userId="7c6a1e39f5b12b86" providerId="LiveId" clId="{41BF4FC2-2953-4262-863A-BA0D449273EE}" dt="2020-12-20T07:05:54.482" v="2456" actId="20577"/>
          <ac:spMkLst>
            <pc:docMk/>
            <pc:sldMk cId="3504044400" sldId="2478"/>
            <ac:spMk id="3" creationId="{4C0FBBBB-E2FC-4CEC-ACFF-68E0C1BCDA13}"/>
          </ac:spMkLst>
        </pc:spChg>
      </pc:sldChg>
      <pc:sldChg chg="addSp delSp modSp new mod">
        <pc:chgData name="Errol Straker Jr" userId="7c6a1e39f5b12b86" providerId="LiveId" clId="{41BF4FC2-2953-4262-863A-BA0D449273EE}" dt="2020-12-20T07:13:20.540" v="2830" actId="14100"/>
        <pc:sldMkLst>
          <pc:docMk/>
          <pc:sldMk cId="4023154438" sldId="2479"/>
        </pc:sldMkLst>
        <pc:spChg chg="mod">
          <ac:chgData name="Errol Straker Jr" userId="7c6a1e39f5b12b86" providerId="LiveId" clId="{41BF4FC2-2953-4262-863A-BA0D449273EE}" dt="2020-12-20T07:07:10.346" v="2473" actId="20577"/>
          <ac:spMkLst>
            <pc:docMk/>
            <pc:sldMk cId="4023154438" sldId="2479"/>
            <ac:spMk id="2" creationId="{5DEC79FF-7619-45A5-94CB-094A20CF52BD}"/>
          </ac:spMkLst>
        </pc:spChg>
        <pc:spChg chg="del">
          <ac:chgData name="Errol Straker Jr" userId="7c6a1e39f5b12b86" providerId="LiveId" clId="{41BF4FC2-2953-4262-863A-BA0D449273EE}" dt="2020-12-20T07:06:34.826" v="2458"/>
          <ac:spMkLst>
            <pc:docMk/>
            <pc:sldMk cId="4023154438" sldId="2479"/>
            <ac:spMk id="3" creationId="{CEF65979-A4C8-4C3B-BE83-C8E08F334A46}"/>
          </ac:spMkLst>
        </pc:spChg>
        <pc:spChg chg="mod">
          <ac:chgData name="Errol Straker Jr" userId="7c6a1e39f5b12b86" providerId="LiveId" clId="{41BF4FC2-2953-4262-863A-BA0D449273EE}" dt="2020-12-20T07:08:33.836" v="2718" actId="20577"/>
          <ac:spMkLst>
            <pc:docMk/>
            <pc:sldMk cId="4023154438" sldId="2479"/>
            <ac:spMk id="4" creationId="{308F1A23-72C5-4698-938E-B2F1D643F16C}"/>
          </ac:spMkLst>
        </pc:spChg>
        <pc:picChg chg="add mod">
          <ac:chgData name="Errol Straker Jr" userId="7c6a1e39f5b12b86" providerId="LiveId" clId="{41BF4FC2-2953-4262-863A-BA0D449273EE}" dt="2020-12-20T07:13:20.540" v="2830" actId="14100"/>
          <ac:picMkLst>
            <pc:docMk/>
            <pc:sldMk cId="4023154438" sldId="2479"/>
            <ac:picMk id="6" creationId="{8D077854-DC64-4683-BC36-3607BC523C6A}"/>
          </ac:picMkLst>
        </pc:picChg>
      </pc:sldChg>
      <pc:sldChg chg="new del">
        <pc:chgData name="Errol Straker Jr" userId="7c6a1e39f5b12b86" providerId="LiveId" clId="{41BF4FC2-2953-4262-863A-BA0D449273EE}" dt="2020-12-20T07:10:19.998" v="2753" actId="47"/>
        <pc:sldMkLst>
          <pc:docMk/>
          <pc:sldMk cId="1009634028" sldId="2480"/>
        </pc:sldMkLst>
      </pc:sldChg>
      <pc:sldChg chg="delSp modSp add mod ord setBg delDesignElem">
        <pc:chgData name="Errol Straker Jr" userId="7c6a1e39f5b12b86" providerId="LiveId" clId="{41BF4FC2-2953-4262-863A-BA0D449273EE}" dt="2020-12-20T07:12:16.197" v="2825" actId="1076"/>
        <pc:sldMkLst>
          <pc:docMk/>
          <pc:sldMk cId="3766799144" sldId="2481"/>
        </pc:sldMkLst>
        <pc:spChg chg="mod">
          <ac:chgData name="Errol Straker Jr" userId="7c6a1e39f5b12b86" providerId="LiveId" clId="{41BF4FC2-2953-4262-863A-BA0D449273EE}" dt="2020-12-20T07:11:38.299" v="2822" actId="20577"/>
          <ac:spMkLst>
            <pc:docMk/>
            <pc:sldMk cId="3766799144" sldId="2481"/>
            <ac:spMk id="3" creationId="{D9C7E595-2D90-4E69-8008-35C7BE203B04}"/>
          </ac:spMkLst>
        </pc:spChg>
        <pc:spChg chg="mod">
          <ac:chgData name="Errol Straker Jr" userId="7c6a1e39f5b12b86" providerId="LiveId" clId="{41BF4FC2-2953-4262-863A-BA0D449273EE}" dt="2020-12-20T07:12:16.197" v="2825" actId="1076"/>
          <ac:spMkLst>
            <pc:docMk/>
            <pc:sldMk cId="3766799144" sldId="2481"/>
            <ac:spMk id="4" creationId="{A11B6ED7-3FCD-48D6-9907-3BA4B02D129C}"/>
          </ac:spMkLst>
        </pc:spChg>
        <pc:cxnChg chg="del">
          <ac:chgData name="Errol Straker Jr" userId="7c6a1e39f5b12b86" providerId="LiveId" clId="{41BF4FC2-2953-4262-863A-BA0D449273EE}" dt="2020-12-20T07:10:13.892" v="2752"/>
          <ac:cxnSpMkLst>
            <pc:docMk/>
            <pc:sldMk cId="3766799144" sldId="2481"/>
            <ac:cxnSpMk id="15" creationId="{E4A809D5-3600-46D4-A466-67F2349A54FB}"/>
          </ac:cxnSpMkLst>
        </pc:cxnChg>
      </pc:sldChg>
      <pc:sldChg chg="modSp add mod">
        <pc:chgData name="Errol Straker Jr" userId="7c6a1e39f5b12b86" providerId="LiveId" clId="{41BF4FC2-2953-4262-863A-BA0D449273EE}" dt="2020-12-20T07:26:39.387" v="3502" actId="20577"/>
        <pc:sldMkLst>
          <pc:docMk/>
          <pc:sldMk cId="413838625" sldId="2482"/>
        </pc:sldMkLst>
        <pc:spChg chg="mod">
          <ac:chgData name="Errol Straker Jr" userId="7c6a1e39f5b12b86" providerId="LiveId" clId="{41BF4FC2-2953-4262-863A-BA0D449273EE}" dt="2020-12-20T07:26:39.387" v="3502" actId="20577"/>
          <ac:spMkLst>
            <pc:docMk/>
            <pc:sldMk cId="413838625" sldId="2482"/>
            <ac:spMk id="3" creationId="{D9C7E595-2D90-4E69-8008-35C7BE203B04}"/>
          </ac:spMkLst>
        </pc:spChg>
      </pc:sldChg>
      <pc:sldChg chg="addSp delSp modSp new mod setBg">
        <pc:chgData name="Errol Straker Jr" userId="7c6a1e39f5b12b86" providerId="LiveId" clId="{41BF4FC2-2953-4262-863A-BA0D449273EE}" dt="2020-12-20T07:15:36.722" v="2929" actId="20577"/>
        <pc:sldMkLst>
          <pc:docMk/>
          <pc:sldMk cId="3142523929" sldId="2483"/>
        </pc:sldMkLst>
        <pc:spChg chg="mod ord">
          <ac:chgData name="Errol Straker Jr" userId="7c6a1e39f5b12b86" providerId="LiveId" clId="{41BF4FC2-2953-4262-863A-BA0D449273EE}" dt="2020-12-20T07:14:46.094" v="2866" actId="20577"/>
          <ac:spMkLst>
            <pc:docMk/>
            <pc:sldMk cId="3142523929" sldId="2483"/>
            <ac:spMk id="2" creationId="{E8CE9EAC-ADBD-4E69-96BD-6DAE9FAC4AE2}"/>
          </ac:spMkLst>
        </pc:spChg>
        <pc:spChg chg="del">
          <ac:chgData name="Errol Straker Jr" userId="7c6a1e39f5b12b86" providerId="LiveId" clId="{41BF4FC2-2953-4262-863A-BA0D449273EE}" dt="2020-12-20T07:13:33.304" v="2832"/>
          <ac:spMkLst>
            <pc:docMk/>
            <pc:sldMk cId="3142523929" sldId="2483"/>
            <ac:spMk id="3" creationId="{13A67FE1-AB0E-4997-8064-E21872636479}"/>
          </ac:spMkLst>
        </pc:spChg>
        <pc:spChg chg="del mod">
          <ac:chgData name="Errol Straker Jr" userId="7c6a1e39f5b12b86" providerId="LiveId" clId="{41BF4FC2-2953-4262-863A-BA0D449273EE}" dt="2020-12-20T07:14:27.736" v="2840" actId="478"/>
          <ac:spMkLst>
            <pc:docMk/>
            <pc:sldMk cId="3142523929" sldId="2483"/>
            <ac:spMk id="4" creationId="{662EC72A-33FF-4F0C-A2AB-2C445B17DD0E}"/>
          </ac:spMkLst>
        </pc:spChg>
        <pc:spChg chg="add del">
          <ac:chgData name="Errol Straker Jr" userId="7c6a1e39f5b12b86" providerId="LiveId" clId="{41BF4FC2-2953-4262-863A-BA0D449273EE}" dt="2020-12-20T07:13:53.560" v="2837" actId="26606"/>
          <ac:spMkLst>
            <pc:docMk/>
            <pc:sldMk cId="3142523929" sldId="2483"/>
            <ac:spMk id="11" creationId="{75F4D120-3921-42A8-A063-46B023CB0CDA}"/>
          </ac:spMkLst>
        </pc:spChg>
        <pc:spChg chg="add mod">
          <ac:chgData name="Errol Straker Jr" userId="7c6a1e39f5b12b86" providerId="LiveId" clId="{41BF4FC2-2953-4262-863A-BA0D449273EE}" dt="2020-12-20T07:15:36.722" v="2929" actId="20577"/>
          <ac:spMkLst>
            <pc:docMk/>
            <pc:sldMk cId="3142523929" sldId="2483"/>
            <ac:spMk id="12" creationId="{EB0B62EF-13B0-42B6-AAB7-5EF368CFF541}"/>
          </ac:spMkLst>
        </pc:spChg>
        <pc:spChg chg="add">
          <ac:chgData name="Errol Straker Jr" userId="7c6a1e39f5b12b86" providerId="LiveId" clId="{41BF4FC2-2953-4262-863A-BA0D449273EE}" dt="2020-12-20T07:13:53.583" v="2838" actId="26606"/>
          <ac:spMkLst>
            <pc:docMk/>
            <pc:sldMk cId="3142523929" sldId="2483"/>
            <ac:spMk id="15" creationId="{1A882A9F-F4E9-4E23-8F0B-20B5DF42EAA9}"/>
          </ac:spMkLst>
        </pc:spChg>
        <pc:spChg chg="add">
          <ac:chgData name="Errol Straker Jr" userId="7c6a1e39f5b12b86" providerId="LiveId" clId="{41BF4FC2-2953-4262-863A-BA0D449273EE}" dt="2020-12-20T07:13:53.583" v="2838" actId="26606"/>
          <ac:spMkLst>
            <pc:docMk/>
            <pc:sldMk cId="3142523929" sldId="2483"/>
            <ac:spMk id="16" creationId="{CDA1A2E9-63FE-408D-A803-8E306ECAB4B3}"/>
          </ac:spMkLst>
        </pc:spChg>
        <pc:spChg chg="add">
          <ac:chgData name="Errol Straker Jr" userId="7c6a1e39f5b12b86" providerId="LiveId" clId="{41BF4FC2-2953-4262-863A-BA0D449273EE}" dt="2020-12-20T07:13:53.583" v="2838" actId="26606"/>
          <ac:spMkLst>
            <pc:docMk/>
            <pc:sldMk cId="3142523929" sldId="2483"/>
            <ac:spMk id="17" creationId="{FBE9F90C-C163-435B-9A68-D15C92D1CF2B}"/>
          </ac:spMkLst>
        </pc:spChg>
        <pc:picChg chg="add mod">
          <ac:chgData name="Errol Straker Jr" userId="7c6a1e39f5b12b86" providerId="LiveId" clId="{41BF4FC2-2953-4262-863A-BA0D449273EE}" dt="2020-12-20T07:14:52.963" v="2867" actId="14100"/>
          <ac:picMkLst>
            <pc:docMk/>
            <pc:sldMk cId="3142523929" sldId="2483"/>
            <ac:picMk id="6" creationId="{5054B8B1-816D-468B-B95D-C9B550B7A9EF}"/>
          </ac:picMkLst>
        </pc:picChg>
        <pc:picChg chg="add del">
          <ac:chgData name="Errol Straker Jr" userId="7c6a1e39f5b12b86" providerId="LiveId" clId="{41BF4FC2-2953-4262-863A-BA0D449273EE}" dt="2020-12-20T07:13:53.560" v="2837" actId="26606"/>
          <ac:picMkLst>
            <pc:docMk/>
            <pc:sldMk cId="3142523929" sldId="2483"/>
            <ac:picMk id="13" creationId="{9D01B3E5-85F4-41A9-A504-D5E6268DEC1D}"/>
          </ac:picMkLst>
        </pc:picChg>
      </pc:sldChg>
      <pc:sldChg chg="addSp delSp modSp add mod">
        <pc:chgData name="Errol Straker Jr" userId="7c6a1e39f5b12b86" providerId="LiveId" clId="{41BF4FC2-2953-4262-863A-BA0D449273EE}" dt="2020-12-20T07:18:08.069" v="3024" actId="20577"/>
        <pc:sldMkLst>
          <pc:docMk/>
          <pc:sldMk cId="1496985000" sldId="2484"/>
        </pc:sldMkLst>
        <pc:spChg chg="mod">
          <ac:chgData name="Errol Straker Jr" userId="7c6a1e39f5b12b86" providerId="LiveId" clId="{41BF4FC2-2953-4262-863A-BA0D449273EE}" dt="2020-12-20T07:17:50.444" v="2968" actId="20577"/>
          <ac:spMkLst>
            <pc:docMk/>
            <pc:sldMk cId="1496985000" sldId="2484"/>
            <ac:spMk id="2" creationId="{E8CE9EAC-ADBD-4E69-96BD-6DAE9FAC4AE2}"/>
          </ac:spMkLst>
        </pc:spChg>
        <pc:spChg chg="add del mod">
          <ac:chgData name="Errol Straker Jr" userId="7c6a1e39f5b12b86" providerId="LiveId" clId="{41BF4FC2-2953-4262-863A-BA0D449273EE}" dt="2020-12-20T07:16:04.143" v="2932"/>
          <ac:spMkLst>
            <pc:docMk/>
            <pc:sldMk cId="1496985000" sldId="2484"/>
            <ac:spMk id="4" creationId="{5678743C-B125-4C1A-AA14-2946CBB373BB}"/>
          </ac:spMkLst>
        </pc:spChg>
        <pc:spChg chg="add del mod">
          <ac:chgData name="Errol Straker Jr" userId="7c6a1e39f5b12b86" providerId="LiveId" clId="{41BF4FC2-2953-4262-863A-BA0D449273EE}" dt="2020-12-20T07:16:33.003" v="2937"/>
          <ac:spMkLst>
            <pc:docMk/>
            <pc:sldMk cId="1496985000" sldId="2484"/>
            <ac:spMk id="9" creationId="{5733447B-B212-4D75-AA4E-849617053676}"/>
          </ac:spMkLst>
        </pc:spChg>
        <pc:spChg chg="mod">
          <ac:chgData name="Errol Straker Jr" userId="7c6a1e39f5b12b86" providerId="LiveId" clId="{41BF4FC2-2953-4262-863A-BA0D449273EE}" dt="2020-12-20T07:18:08.069" v="3024" actId="20577"/>
          <ac:spMkLst>
            <pc:docMk/>
            <pc:sldMk cId="1496985000" sldId="2484"/>
            <ac:spMk id="12" creationId="{EB0B62EF-13B0-42B6-AAB7-5EF368CFF541}"/>
          </ac:spMkLst>
        </pc:spChg>
        <pc:spChg chg="del">
          <ac:chgData name="Errol Straker Jr" userId="7c6a1e39f5b12b86" providerId="LiveId" clId="{41BF4FC2-2953-4262-863A-BA0D449273EE}" dt="2020-12-20T07:16:09.309" v="2935" actId="26606"/>
          <ac:spMkLst>
            <pc:docMk/>
            <pc:sldMk cId="1496985000" sldId="2484"/>
            <ac:spMk id="15" creationId="{1A882A9F-F4E9-4E23-8F0B-20B5DF42EAA9}"/>
          </ac:spMkLst>
        </pc:spChg>
        <pc:spChg chg="del">
          <ac:chgData name="Errol Straker Jr" userId="7c6a1e39f5b12b86" providerId="LiveId" clId="{41BF4FC2-2953-4262-863A-BA0D449273EE}" dt="2020-12-20T07:16:09.309" v="2935" actId="26606"/>
          <ac:spMkLst>
            <pc:docMk/>
            <pc:sldMk cId="1496985000" sldId="2484"/>
            <ac:spMk id="16" creationId="{CDA1A2E9-63FE-408D-A803-8E306ECAB4B3}"/>
          </ac:spMkLst>
        </pc:spChg>
        <pc:spChg chg="del">
          <ac:chgData name="Errol Straker Jr" userId="7c6a1e39f5b12b86" providerId="LiveId" clId="{41BF4FC2-2953-4262-863A-BA0D449273EE}" dt="2020-12-20T07:16:09.309" v="2935" actId="26606"/>
          <ac:spMkLst>
            <pc:docMk/>
            <pc:sldMk cId="1496985000" sldId="2484"/>
            <ac:spMk id="17" creationId="{FBE9F90C-C163-435B-9A68-D15C92D1CF2B}"/>
          </ac:spMkLst>
        </pc:spChg>
        <pc:spChg chg="add del">
          <ac:chgData name="Errol Straker Jr" userId="7c6a1e39f5b12b86" providerId="LiveId" clId="{41BF4FC2-2953-4262-863A-BA0D449273EE}" dt="2020-12-20T07:17:21.185" v="2948" actId="26606"/>
          <ac:spMkLst>
            <pc:docMk/>
            <pc:sldMk cId="1496985000" sldId="2484"/>
            <ac:spMk id="22" creationId="{CDA1A2E9-63FE-408D-A803-8E306ECAB4B3}"/>
          </ac:spMkLst>
        </pc:spChg>
        <pc:spChg chg="add del">
          <ac:chgData name="Errol Straker Jr" userId="7c6a1e39f5b12b86" providerId="LiveId" clId="{41BF4FC2-2953-4262-863A-BA0D449273EE}" dt="2020-12-20T07:17:21.185" v="2948" actId="26606"/>
          <ac:spMkLst>
            <pc:docMk/>
            <pc:sldMk cId="1496985000" sldId="2484"/>
            <ac:spMk id="24" creationId="{FBE9F90C-C163-435B-9A68-D15C92D1CF2B}"/>
          </ac:spMkLst>
        </pc:spChg>
        <pc:spChg chg="add del">
          <ac:chgData name="Errol Straker Jr" userId="7c6a1e39f5b12b86" providerId="LiveId" clId="{41BF4FC2-2953-4262-863A-BA0D449273EE}" dt="2020-12-20T07:17:21.185" v="2948" actId="26606"/>
          <ac:spMkLst>
            <pc:docMk/>
            <pc:sldMk cId="1496985000" sldId="2484"/>
            <ac:spMk id="26" creationId="{1A882A9F-F4E9-4E23-8F0B-20B5DF42EAA9}"/>
          </ac:spMkLst>
        </pc:spChg>
        <pc:spChg chg="add del">
          <ac:chgData name="Errol Straker Jr" userId="7c6a1e39f5b12b86" providerId="LiveId" clId="{41BF4FC2-2953-4262-863A-BA0D449273EE}" dt="2020-12-20T07:17:18.488" v="2945" actId="26606"/>
          <ac:spMkLst>
            <pc:docMk/>
            <pc:sldMk cId="1496985000" sldId="2484"/>
            <ac:spMk id="31" creationId="{CDA1A2E9-63FE-408D-A803-8E306ECAB4B3}"/>
          </ac:spMkLst>
        </pc:spChg>
        <pc:spChg chg="add del">
          <ac:chgData name="Errol Straker Jr" userId="7c6a1e39f5b12b86" providerId="LiveId" clId="{41BF4FC2-2953-4262-863A-BA0D449273EE}" dt="2020-12-20T07:17:18.488" v="2945" actId="26606"/>
          <ac:spMkLst>
            <pc:docMk/>
            <pc:sldMk cId="1496985000" sldId="2484"/>
            <ac:spMk id="33" creationId="{FBE9F90C-C163-435B-9A68-D15C92D1CF2B}"/>
          </ac:spMkLst>
        </pc:spChg>
        <pc:spChg chg="add del">
          <ac:chgData name="Errol Straker Jr" userId="7c6a1e39f5b12b86" providerId="LiveId" clId="{41BF4FC2-2953-4262-863A-BA0D449273EE}" dt="2020-12-20T07:17:18.488" v="2945" actId="26606"/>
          <ac:spMkLst>
            <pc:docMk/>
            <pc:sldMk cId="1496985000" sldId="2484"/>
            <ac:spMk id="35" creationId="{1A882A9F-F4E9-4E23-8F0B-20B5DF42EAA9}"/>
          </ac:spMkLst>
        </pc:spChg>
        <pc:spChg chg="add del">
          <ac:chgData name="Errol Straker Jr" userId="7c6a1e39f5b12b86" providerId="LiveId" clId="{41BF4FC2-2953-4262-863A-BA0D449273EE}" dt="2020-12-20T07:17:21.165" v="2947" actId="26606"/>
          <ac:spMkLst>
            <pc:docMk/>
            <pc:sldMk cId="1496985000" sldId="2484"/>
            <ac:spMk id="37" creationId="{75F4D120-3921-42A8-A063-46B023CB0CDA}"/>
          </ac:spMkLst>
        </pc:spChg>
        <pc:spChg chg="add">
          <ac:chgData name="Errol Straker Jr" userId="7c6a1e39f5b12b86" providerId="LiveId" clId="{41BF4FC2-2953-4262-863A-BA0D449273EE}" dt="2020-12-20T07:17:21.185" v="2948" actId="26606"/>
          <ac:spMkLst>
            <pc:docMk/>
            <pc:sldMk cId="1496985000" sldId="2484"/>
            <ac:spMk id="40" creationId="{CDA1A2E9-63FE-408D-A803-8E306ECAB4B3}"/>
          </ac:spMkLst>
        </pc:spChg>
        <pc:spChg chg="add">
          <ac:chgData name="Errol Straker Jr" userId="7c6a1e39f5b12b86" providerId="LiveId" clId="{41BF4FC2-2953-4262-863A-BA0D449273EE}" dt="2020-12-20T07:17:21.185" v="2948" actId="26606"/>
          <ac:spMkLst>
            <pc:docMk/>
            <pc:sldMk cId="1496985000" sldId="2484"/>
            <ac:spMk id="41" creationId="{FBE9F90C-C163-435B-9A68-D15C92D1CF2B}"/>
          </ac:spMkLst>
        </pc:spChg>
        <pc:spChg chg="add">
          <ac:chgData name="Errol Straker Jr" userId="7c6a1e39f5b12b86" providerId="LiveId" clId="{41BF4FC2-2953-4262-863A-BA0D449273EE}" dt="2020-12-20T07:17:21.185" v="2948" actId="26606"/>
          <ac:spMkLst>
            <pc:docMk/>
            <pc:sldMk cId="1496985000" sldId="2484"/>
            <ac:spMk id="42" creationId="{1A882A9F-F4E9-4E23-8F0B-20B5DF42EAA9}"/>
          </ac:spMkLst>
        </pc:spChg>
        <pc:picChg chg="del">
          <ac:chgData name="Errol Straker Jr" userId="7c6a1e39f5b12b86" providerId="LiveId" clId="{41BF4FC2-2953-4262-863A-BA0D449273EE}" dt="2020-12-20T07:15:50.924" v="2931" actId="478"/>
          <ac:picMkLst>
            <pc:docMk/>
            <pc:sldMk cId="1496985000" sldId="2484"/>
            <ac:picMk id="6" creationId="{5054B8B1-816D-468B-B95D-C9B550B7A9EF}"/>
          </ac:picMkLst>
        </pc:picChg>
        <pc:picChg chg="add del mod">
          <ac:chgData name="Errol Straker Jr" userId="7c6a1e39f5b12b86" providerId="LiveId" clId="{41BF4FC2-2953-4262-863A-BA0D449273EE}" dt="2020-12-20T07:16:29.416" v="2936" actId="478"/>
          <ac:picMkLst>
            <pc:docMk/>
            <pc:sldMk cId="1496985000" sldId="2484"/>
            <ac:picMk id="7" creationId="{A307E272-CE27-4C22-9A3A-0EFFE5240BCB}"/>
          </ac:picMkLst>
        </pc:picChg>
        <pc:picChg chg="add mod ord modCrop">
          <ac:chgData name="Errol Straker Jr" userId="7c6a1e39f5b12b86" providerId="LiveId" clId="{41BF4FC2-2953-4262-863A-BA0D449273EE}" dt="2020-12-20T07:17:34.616" v="2949" actId="18131"/>
          <ac:picMkLst>
            <pc:docMk/>
            <pc:sldMk cId="1496985000" sldId="2484"/>
            <ac:picMk id="11" creationId="{B1F93A83-0634-45D6-B795-5F1205C87475}"/>
          </ac:picMkLst>
        </pc:picChg>
        <pc:picChg chg="add del">
          <ac:chgData name="Errol Straker Jr" userId="7c6a1e39f5b12b86" providerId="LiveId" clId="{41BF4FC2-2953-4262-863A-BA0D449273EE}" dt="2020-12-20T07:17:21.165" v="2947" actId="26606"/>
          <ac:picMkLst>
            <pc:docMk/>
            <pc:sldMk cId="1496985000" sldId="2484"/>
            <ac:picMk id="38" creationId="{9D01B3E5-85F4-41A9-A504-D5E6268DEC1D}"/>
          </ac:picMkLst>
        </pc:picChg>
      </pc:sldChg>
      <pc:sldChg chg="addSp delSp modSp new mod setBg">
        <pc:chgData name="Errol Straker Jr" userId="7c6a1e39f5b12b86" providerId="LiveId" clId="{41BF4FC2-2953-4262-863A-BA0D449273EE}" dt="2020-12-20T07:23:53.853" v="3453" actId="33524"/>
        <pc:sldMkLst>
          <pc:docMk/>
          <pc:sldMk cId="3396162850" sldId="2485"/>
        </pc:sldMkLst>
        <pc:spChg chg="mod ord">
          <ac:chgData name="Errol Straker Jr" userId="7c6a1e39f5b12b86" providerId="LiveId" clId="{41BF4FC2-2953-4262-863A-BA0D449273EE}" dt="2020-12-20T07:22:15.061" v="3108" actId="20577"/>
          <ac:spMkLst>
            <pc:docMk/>
            <pc:sldMk cId="3396162850" sldId="2485"/>
            <ac:spMk id="2" creationId="{7886DA6D-844A-4112-A32F-35145C82C746}"/>
          </ac:spMkLst>
        </pc:spChg>
        <pc:spChg chg="add del">
          <ac:chgData name="Errol Straker Jr" userId="7c6a1e39f5b12b86" providerId="LiveId" clId="{41BF4FC2-2953-4262-863A-BA0D449273EE}" dt="2020-12-20T07:20:09.795" v="3031"/>
          <ac:spMkLst>
            <pc:docMk/>
            <pc:sldMk cId="3396162850" sldId="2485"/>
            <ac:spMk id="3" creationId="{78DCBA14-B732-4138-8745-AC9020665B51}"/>
          </ac:spMkLst>
        </pc:spChg>
        <pc:spChg chg="mod">
          <ac:chgData name="Errol Straker Jr" userId="7c6a1e39f5b12b86" providerId="LiveId" clId="{41BF4FC2-2953-4262-863A-BA0D449273EE}" dt="2020-12-20T07:23:53.853" v="3453" actId="33524"/>
          <ac:spMkLst>
            <pc:docMk/>
            <pc:sldMk cId="3396162850" sldId="2485"/>
            <ac:spMk id="4" creationId="{4E22FA68-4AB5-4BA4-AEF4-629600D68392}"/>
          </ac:spMkLst>
        </pc:spChg>
        <pc:spChg chg="add del">
          <ac:chgData name="Errol Straker Jr" userId="7c6a1e39f5b12b86" providerId="LiveId" clId="{41BF4FC2-2953-4262-863A-BA0D449273EE}" dt="2020-12-20T07:21:26.927" v="3039" actId="26606"/>
          <ac:spMkLst>
            <pc:docMk/>
            <pc:sldMk cId="3396162850" sldId="2485"/>
            <ac:spMk id="10" creationId="{55666830-9A19-4E01-8505-D6C7F9AC5665}"/>
          </ac:spMkLst>
        </pc:spChg>
        <pc:spChg chg="add del">
          <ac:chgData name="Errol Straker Jr" userId="7c6a1e39f5b12b86" providerId="LiveId" clId="{41BF4FC2-2953-4262-863A-BA0D449273EE}" dt="2020-12-20T07:21:26.927" v="3039" actId="26606"/>
          <ac:spMkLst>
            <pc:docMk/>
            <pc:sldMk cId="3396162850" sldId="2485"/>
            <ac:spMk id="11" creationId="{AE9FC877-7FB6-4D22-9988-35420644E202}"/>
          </ac:spMkLst>
        </pc:spChg>
        <pc:spChg chg="add del">
          <ac:chgData name="Errol Straker Jr" userId="7c6a1e39f5b12b86" providerId="LiveId" clId="{41BF4FC2-2953-4262-863A-BA0D449273EE}" dt="2020-12-20T07:20:58.162" v="3035" actId="26606"/>
          <ac:spMkLst>
            <pc:docMk/>
            <pc:sldMk cId="3396162850" sldId="2485"/>
            <ac:spMk id="13" creationId="{87CC2527-562A-4F69-B487-4371E5B243E7}"/>
          </ac:spMkLst>
        </pc:spChg>
        <pc:spChg chg="add del">
          <ac:chgData name="Errol Straker Jr" userId="7c6a1e39f5b12b86" providerId="LiveId" clId="{41BF4FC2-2953-4262-863A-BA0D449273EE}" dt="2020-12-20T07:21:26.927" v="3039" actId="26606"/>
          <ac:spMkLst>
            <pc:docMk/>
            <pc:sldMk cId="3396162850" sldId="2485"/>
            <ac:spMk id="17" creationId="{E41809D1-F12E-46BB-B804-5F209D325E8B}"/>
          </ac:spMkLst>
        </pc:spChg>
        <pc:spChg chg="add del">
          <ac:chgData name="Errol Straker Jr" userId="7c6a1e39f5b12b86" providerId="LiveId" clId="{41BF4FC2-2953-4262-863A-BA0D449273EE}" dt="2020-12-20T07:21:26.927" v="3039" actId="26606"/>
          <ac:spMkLst>
            <pc:docMk/>
            <pc:sldMk cId="3396162850" sldId="2485"/>
            <ac:spMk id="19" creationId="{AF2F604E-43BE-4DC3-B983-E071523364F8}"/>
          </ac:spMkLst>
        </pc:spChg>
        <pc:spChg chg="add del">
          <ac:chgData name="Errol Straker Jr" userId="7c6a1e39f5b12b86" providerId="LiveId" clId="{41BF4FC2-2953-4262-863A-BA0D449273EE}" dt="2020-12-20T07:21:26.927" v="3039" actId="26606"/>
          <ac:spMkLst>
            <pc:docMk/>
            <pc:sldMk cId="3396162850" sldId="2485"/>
            <ac:spMk id="21" creationId="{08C9B587-E65E-4B52-B37C-ABEBB6E87928}"/>
          </ac:spMkLst>
        </pc:spChg>
        <pc:spChg chg="add del">
          <ac:chgData name="Errol Straker Jr" userId="7c6a1e39f5b12b86" providerId="LiveId" clId="{41BF4FC2-2953-4262-863A-BA0D449273EE}" dt="2020-12-20T07:21:33.031" v="3041" actId="26606"/>
          <ac:spMkLst>
            <pc:docMk/>
            <pc:sldMk cId="3396162850" sldId="2485"/>
            <ac:spMk id="23" creationId="{75F4D120-3921-42A8-A063-46B023CB0CDA}"/>
          </ac:spMkLst>
        </pc:spChg>
        <pc:picChg chg="add del mod">
          <ac:chgData name="Errol Straker Jr" userId="7c6a1e39f5b12b86" providerId="LiveId" clId="{41BF4FC2-2953-4262-863A-BA0D449273EE}" dt="2020-12-20T07:20:05.750" v="3030"/>
          <ac:picMkLst>
            <pc:docMk/>
            <pc:sldMk cId="3396162850" sldId="2485"/>
            <ac:picMk id="6" creationId="{3E840567-B80D-44ED-999D-D4B0A482EBF8}"/>
          </ac:picMkLst>
        </pc:picChg>
        <pc:picChg chg="add mod">
          <ac:chgData name="Errol Straker Jr" userId="7c6a1e39f5b12b86" providerId="LiveId" clId="{41BF4FC2-2953-4262-863A-BA0D449273EE}" dt="2020-12-20T07:21:41.674" v="3043" actId="1076"/>
          <ac:picMkLst>
            <pc:docMk/>
            <pc:sldMk cId="3396162850" sldId="2485"/>
            <ac:picMk id="8" creationId="{E9F09392-C104-4E2A-BB9E-9D0EBEB7AA04}"/>
          </ac:picMkLst>
        </pc:picChg>
        <pc:picChg chg="add del">
          <ac:chgData name="Errol Straker Jr" userId="7c6a1e39f5b12b86" providerId="LiveId" clId="{41BF4FC2-2953-4262-863A-BA0D449273EE}" dt="2020-12-20T07:21:33.031" v="3041" actId="26606"/>
          <ac:picMkLst>
            <pc:docMk/>
            <pc:sldMk cId="3396162850" sldId="2485"/>
            <ac:picMk id="24" creationId="{9D01B3E5-85F4-41A9-A504-D5E6268DEC1D}"/>
          </ac:picMkLst>
        </pc:picChg>
        <pc:cxnChg chg="add del">
          <ac:chgData name="Errol Straker Jr" userId="7c6a1e39f5b12b86" providerId="LiveId" clId="{41BF4FC2-2953-4262-863A-BA0D449273EE}" dt="2020-12-20T07:20:58.162" v="3035" actId="26606"/>
          <ac:cxnSpMkLst>
            <pc:docMk/>
            <pc:sldMk cId="3396162850" sldId="2485"/>
            <ac:cxnSpMk id="15" creationId="{BCDAEC91-5BCE-4B55-9CC0-43EF94CB734B}"/>
          </ac:cxnSpMkLst>
        </pc:cxnChg>
      </pc:sldChg>
      <pc:sldChg chg="addSp delSp modSp new mod setBg">
        <pc:chgData name="Errol Straker Jr" userId="7c6a1e39f5b12b86" providerId="LiveId" clId="{41BF4FC2-2953-4262-863A-BA0D449273EE}" dt="2020-12-20T07:27:56.885" v="3520"/>
        <pc:sldMkLst>
          <pc:docMk/>
          <pc:sldMk cId="1437361251" sldId="2486"/>
        </pc:sldMkLst>
        <pc:spChg chg="mod">
          <ac:chgData name="Errol Straker Jr" userId="7c6a1e39f5b12b86" providerId="LiveId" clId="{41BF4FC2-2953-4262-863A-BA0D449273EE}" dt="2020-12-20T07:27:44.059" v="3519" actId="20577"/>
          <ac:spMkLst>
            <pc:docMk/>
            <pc:sldMk cId="1437361251" sldId="2486"/>
            <ac:spMk id="2" creationId="{5F14193B-FE52-421A-84D7-E73D49859DF5}"/>
          </ac:spMkLst>
        </pc:spChg>
        <pc:spChg chg="del">
          <ac:chgData name="Errol Straker Jr" userId="7c6a1e39f5b12b86" providerId="LiveId" clId="{41BF4FC2-2953-4262-863A-BA0D449273EE}" dt="2020-12-20T07:27:25.440" v="3504"/>
          <ac:spMkLst>
            <pc:docMk/>
            <pc:sldMk cId="1437361251" sldId="2486"/>
            <ac:spMk id="3" creationId="{22BCEC45-BD4F-4947-B47D-B0E3A9744108}"/>
          </ac:spMkLst>
        </pc:spChg>
        <pc:spChg chg="del">
          <ac:chgData name="Errol Straker Jr" userId="7c6a1e39f5b12b86" providerId="LiveId" clId="{41BF4FC2-2953-4262-863A-BA0D449273EE}" dt="2020-12-20T07:27:37.190" v="3508" actId="478"/>
          <ac:spMkLst>
            <pc:docMk/>
            <pc:sldMk cId="1437361251" sldId="2486"/>
            <ac:spMk id="4" creationId="{B5D72258-70B3-4360-8FBD-A638617A5F8F}"/>
          </ac:spMkLst>
        </pc:spChg>
        <pc:spChg chg="add mod">
          <ac:chgData name="Errol Straker Jr" userId="7c6a1e39f5b12b86" providerId="LiveId" clId="{41BF4FC2-2953-4262-863A-BA0D449273EE}" dt="2020-12-20T07:27:56.885" v="3520"/>
          <ac:spMkLst>
            <pc:docMk/>
            <pc:sldMk cId="1437361251" sldId="2486"/>
            <ac:spMk id="10" creationId="{93DD54D6-E98D-4983-AEAE-44AC3DACEDDC}"/>
          </ac:spMkLst>
        </pc:spChg>
        <pc:spChg chg="add">
          <ac:chgData name="Errol Straker Jr" userId="7c6a1e39f5b12b86" providerId="LiveId" clId="{41BF4FC2-2953-4262-863A-BA0D449273EE}" dt="2020-12-20T07:27:30.023" v="3507" actId="26606"/>
          <ac:spMkLst>
            <pc:docMk/>
            <pc:sldMk cId="1437361251" sldId="2486"/>
            <ac:spMk id="11" creationId="{CDA1A2E9-63FE-408D-A803-8E306ECAB4B3}"/>
          </ac:spMkLst>
        </pc:spChg>
        <pc:spChg chg="add">
          <ac:chgData name="Errol Straker Jr" userId="7c6a1e39f5b12b86" providerId="LiveId" clId="{41BF4FC2-2953-4262-863A-BA0D449273EE}" dt="2020-12-20T07:27:30.023" v="3507" actId="26606"/>
          <ac:spMkLst>
            <pc:docMk/>
            <pc:sldMk cId="1437361251" sldId="2486"/>
            <ac:spMk id="13" creationId="{FBE9F90C-C163-435B-9A68-D15C92D1CF2B}"/>
          </ac:spMkLst>
        </pc:spChg>
        <pc:spChg chg="add">
          <ac:chgData name="Errol Straker Jr" userId="7c6a1e39f5b12b86" providerId="LiveId" clId="{41BF4FC2-2953-4262-863A-BA0D449273EE}" dt="2020-12-20T07:27:30.023" v="3507" actId="26606"/>
          <ac:spMkLst>
            <pc:docMk/>
            <pc:sldMk cId="1437361251" sldId="2486"/>
            <ac:spMk id="15" creationId="{1A882A9F-F4E9-4E23-8F0B-20B5DF42EAA9}"/>
          </ac:spMkLst>
        </pc:spChg>
        <pc:picChg chg="add mod">
          <ac:chgData name="Errol Straker Jr" userId="7c6a1e39f5b12b86" providerId="LiveId" clId="{41BF4FC2-2953-4262-863A-BA0D449273EE}" dt="2020-12-20T07:27:30.023" v="3507" actId="26606"/>
          <ac:picMkLst>
            <pc:docMk/>
            <pc:sldMk cId="1437361251" sldId="2486"/>
            <ac:picMk id="6" creationId="{6C9B7790-BB71-4CFB-96A3-8A3298C43DFA}"/>
          </ac:picMkLst>
        </pc:picChg>
      </pc:sldChg>
      <pc:sldChg chg="addSp delSp modSp new mod setBg">
        <pc:chgData name="Errol Straker Jr" userId="7c6a1e39f5b12b86" providerId="LiveId" clId="{41BF4FC2-2953-4262-863A-BA0D449273EE}" dt="2020-12-20T07:29:21.984" v="3580" actId="14100"/>
        <pc:sldMkLst>
          <pc:docMk/>
          <pc:sldMk cId="3070321075" sldId="2487"/>
        </pc:sldMkLst>
        <pc:spChg chg="mod">
          <ac:chgData name="Errol Straker Jr" userId="7c6a1e39f5b12b86" providerId="LiveId" clId="{41BF4FC2-2953-4262-863A-BA0D449273EE}" dt="2020-12-20T07:28:55.862" v="3550" actId="20577"/>
          <ac:spMkLst>
            <pc:docMk/>
            <pc:sldMk cId="3070321075" sldId="2487"/>
            <ac:spMk id="2" creationId="{165EF0C6-A178-490D-96FE-B6916B387666}"/>
          </ac:spMkLst>
        </pc:spChg>
        <pc:spChg chg="del">
          <ac:chgData name="Errol Straker Jr" userId="7c6a1e39f5b12b86" providerId="LiveId" clId="{41BF4FC2-2953-4262-863A-BA0D449273EE}" dt="2020-12-20T07:28:29.820" v="3522"/>
          <ac:spMkLst>
            <pc:docMk/>
            <pc:sldMk cId="3070321075" sldId="2487"/>
            <ac:spMk id="3" creationId="{47F153A7-B476-49A8-9504-852F35850FED}"/>
          </ac:spMkLst>
        </pc:spChg>
        <pc:spChg chg="del">
          <ac:chgData name="Errol Straker Jr" userId="7c6a1e39f5b12b86" providerId="LiveId" clId="{41BF4FC2-2953-4262-863A-BA0D449273EE}" dt="2020-12-20T07:28:47.224" v="3526" actId="478"/>
          <ac:spMkLst>
            <pc:docMk/>
            <pc:sldMk cId="3070321075" sldId="2487"/>
            <ac:spMk id="4" creationId="{BE29094E-E0D1-4D74-B9DC-02B5A7F479DC}"/>
          </ac:spMkLst>
        </pc:spChg>
        <pc:spChg chg="add mod">
          <ac:chgData name="Errol Straker Jr" userId="7c6a1e39f5b12b86" providerId="LiveId" clId="{41BF4FC2-2953-4262-863A-BA0D449273EE}" dt="2020-12-20T07:29:16.024" v="3579" actId="20577"/>
          <ac:spMkLst>
            <pc:docMk/>
            <pc:sldMk cId="3070321075" sldId="2487"/>
            <ac:spMk id="10" creationId="{E919C04B-72CD-4853-B776-CB36242FE4A1}"/>
          </ac:spMkLst>
        </pc:spChg>
        <pc:spChg chg="add">
          <ac:chgData name="Errol Straker Jr" userId="7c6a1e39f5b12b86" providerId="LiveId" clId="{41BF4FC2-2953-4262-863A-BA0D449273EE}" dt="2020-12-20T07:28:43.003" v="3525" actId="26606"/>
          <ac:spMkLst>
            <pc:docMk/>
            <pc:sldMk cId="3070321075" sldId="2487"/>
            <ac:spMk id="11" creationId="{CDA1A2E9-63FE-408D-A803-8E306ECAB4B3}"/>
          </ac:spMkLst>
        </pc:spChg>
        <pc:spChg chg="add">
          <ac:chgData name="Errol Straker Jr" userId="7c6a1e39f5b12b86" providerId="LiveId" clId="{41BF4FC2-2953-4262-863A-BA0D449273EE}" dt="2020-12-20T07:28:43.003" v="3525" actId="26606"/>
          <ac:spMkLst>
            <pc:docMk/>
            <pc:sldMk cId="3070321075" sldId="2487"/>
            <ac:spMk id="13" creationId="{FBE9F90C-C163-435B-9A68-D15C92D1CF2B}"/>
          </ac:spMkLst>
        </pc:spChg>
        <pc:spChg chg="add">
          <ac:chgData name="Errol Straker Jr" userId="7c6a1e39f5b12b86" providerId="LiveId" clId="{41BF4FC2-2953-4262-863A-BA0D449273EE}" dt="2020-12-20T07:28:43.003" v="3525" actId="26606"/>
          <ac:spMkLst>
            <pc:docMk/>
            <pc:sldMk cId="3070321075" sldId="2487"/>
            <ac:spMk id="15" creationId="{1A882A9F-F4E9-4E23-8F0B-20B5DF42EAA9}"/>
          </ac:spMkLst>
        </pc:spChg>
        <pc:picChg chg="add mod">
          <ac:chgData name="Errol Straker Jr" userId="7c6a1e39f5b12b86" providerId="LiveId" clId="{41BF4FC2-2953-4262-863A-BA0D449273EE}" dt="2020-12-20T07:29:21.984" v="3580" actId="14100"/>
          <ac:picMkLst>
            <pc:docMk/>
            <pc:sldMk cId="3070321075" sldId="2487"/>
            <ac:picMk id="6" creationId="{A9401EA4-3C7E-48C9-BDEF-9EAFA14F5FC7}"/>
          </ac:picMkLst>
        </pc:picChg>
      </pc:sldChg>
      <pc:sldChg chg="modSp new mod">
        <pc:chgData name="Errol Straker Jr" userId="7c6a1e39f5b12b86" providerId="LiveId" clId="{41BF4FC2-2953-4262-863A-BA0D449273EE}" dt="2020-12-20T07:31:11.110" v="3705" actId="20577"/>
        <pc:sldMkLst>
          <pc:docMk/>
          <pc:sldMk cId="754118048" sldId="2488"/>
        </pc:sldMkLst>
        <pc:spChg chg="mod">
          <ac:chgData name="Errol Straker Jr" userId="7c6a1e39f5b12b86" providerId="LiveId" clId="{41BF4FC2-2953-4262-863A-BA0D449273EE}" dt="2020-12-20T07:30:39.999" v="3640" actId="20577"/>
          <ac:spMkLst>
            <pc:docMk/>
            <pc:sldMk cId="754118048" sldId="2488"/>
            <ac:spMk id="2" creationId="{B090D395-4632-46A2-8491-A239A741B4A4}"/>
          </ac:spMkLst>
        </pc:spChg>
        <pc:spChg chg="mod">
          <ac:chgData name="Errol Straker Jr" userId="7c6a1e39f5b12b86" providerId="LiveId" clId="{41BF4FC2-2953-4262-863A-BA0D449273EE}" dt="2020-12-20T07:31:11.110" v="3705" actId="20577"/>
          <ac:spMkLst>
            <pc:docMk/>
            <pc:sldMk cId="754118048" sldId="2488"/>
            <ac:spMk id="3" creationId="{BD94DE9E-52D8-462C-B254-3DD96FF83F5A}"/>
          </ac:spMkLst>
        </pc:spChg>
      </pc:sldChg>
      <pc:sldChg chg="addSp delSp modSp new mod setBg">
        <pc:chgData name="Errol Straker Jr" userId="7c6a1e39f5b12b86" providerId="LiveId" clId="{41BF4FC2-2953-4262-863A-BA0D449273EE}" dt="2020-12-20T07:34:19.645" v="4055" actId="20577"/>
        <pc:sldMkLst>
          <pc:docMk/>
          <pc:sldMk cId="764019744" sldId="2489"/>
        </pc:sldMkLst>
        <pc:spChg chg="mod ord">
          <ac:chgData name="Errol Straker Jr" userId="7c6a1e39f5b12b86" providerId="LiveId" clId="{41BF4FC2-2953-4262-863A-BA0D449273EE}" dt="2020-12-20T07:33:03.945" v="3811" actId="20577"/>
          <ac:spMkLst>
            <pc:docMk/>
            <pc:sldMk cId="764019744" sldId="2489"/>
            <ac:spMk id="2" creationId="{A3CAC751-B077-42A5-A8A8-37362E070515}"/>
          </ac:spMkLst>
        </pc:spChg>
        <pc:spChg chg="del">
          <ac:chgData name="Errol Straker Jr" userId="7c6a1e39f5b12b86" providerId="LiveId" clId="{41BF4FC2-2953-4262-863A-BA0D449273EE}" dt="2020-12-20T07:31:31.112" v="3707"/>
          <ac:spMkLst>
            <pc:docMk/>
            <pc:sldMk cId="764019744" sldId="2489"/>
            <ac:spMk id="3" creationId="{3EAC9ED5-515B-490B-A27D-98AC075F995B}"/>
          </ac:spMkLst>
        </pc:spChg>
        <pc:spChg chg="mod">
          <ac:chgData name="Errol Straker Jr" userId="7c6a1e39f5b12b86" providerId="LiveId" clId="{41BF4FC2-2953-4262-863A-BA0D449273EE}" dt="2020-12-20T07:34:19.645" v="4055" actId="20577"/>
          <ac:spMkLst>
            <pc:docMk/>
            <pc:sldMk cId="764019744" sldId="2489"/>
            <ac:spMk id="4" creationId="{279F7C03-FE34-443C-8DBB-DB8C70415E58}"/>
          </ac:spMkLst>
        </pc:spChg>
        <pc:spChg chg="add del">
          <ac:chgData name="Errol Straker Jr" userId="7c6a1e39f5b12b86" providerId="LiveId" clId="{41BF4FC2-2953-4262-863A-BA0D449273EE}" dt="2020-12-20T07:32:07.879" v="3711" actId="26606"/>
          <ac:spMkLst>
            <pc:docMk/>
            <pc:sldMk cId="764019744" sldId="2489"/>
            <ac:spMk id="11" creationId="{87CC2527-562A-4F69-B487-4371E5B243E7}"/>
          </ac:spMkLst>
        </pc:spChg>
        <pc:spChg chg="add del">
          <ac:chgData name="Errol Straker Jr" userId="7c6a1e39f5b12b86" providerId="LiveId" clId="{41BF4FC2-2953-4262-863A-BA0D449273EE}" dt="2020-12-20T07:32:20.263" v="3713" actId="26606"/>
          <ac:spMkLst>
            <pc:docMk/>
            <pc:sldMk cId="764019744" sldId="2489"/>
            <ac:spMk id="15" creationId="{08C9B587-E65E-4B52-B37C-ABEBB6E87928}"/>
          </ac:spMkLst>
        </pc:spChg>
        <pc:spChg chg="add del">
          <ac:chgData name="Errol Straker Jr" userId="7c6a1e39f5b12b86" providerId="LiveId" clId="{41BF4FC2-2953-4262-863A-BA0D449273EE}" dt="2020-12-20T07:32:20.263" v="3713" actId="26606"/>
          <ac:spMkLst>
            <pc:docMk/>
            <pc:sldMk cId="764019744" sldId="2489"/>
            <ac:spMk id="16" creationId="{0E2F58BF-12E5-4B5A-AD25-4DAAA2742A7B}"/>
          </ac:spMkLst>
        </pc:spChg>
        <pc:spChg chg="add del">
          <ac:chgData name="Errol Straker Jr" userId="7c6a1e39f5b12b86" providerId="LiveId" clId="{41BF4FC2-2953-4262-863A-BA0D449273EE}" dt="2020-12-20T07:32:20.263" v="3713" actId="26606"/>
          <ac:spMkLst>
            <pc:docMk/>
            <pc:sldMk cId="764019744" sldId="2489"/>
            <ac:spMk id="17" creationId="{AF2F604E-43BE-4DC3-B983-E071523364F8}"/>
          </ac:spMkLst>
        </pc:spChg>
        <pc:picChg chg="add mod">
          <ac:chgData name="Errol Straker Jr" userId="7c6a1e39f5b12b86" providerId="LiveId" clId="{41BF4FC2-2953-4262-863A-BA0D449273EE}" dt="2020-12-20T07:32:27.054" v="3715" actId="1076"/>
          <ac:picMkLst>
            <pc:docMk/>
            <pc:sldMk cId="764019744" sldId="2489"/>
            <ac:picMk id="6" creationId="{224A17FA-DC34-424B-A368-5AA5FC98379A}"/>
          </ac:picMkLst>
        </pc:picChg>
        <pc:cxnChg chg="add del">
          <ac:chgData name="Errol Straker Jr" userId="7c6a1e39f5b12b86" providerId="LiveId" clId="{41BF4FC2-2953-4262-863A-BA0D449273EE}" dt="2020-12-20T07:32:07.879" v="3711" actId="26606"/>
          <ac:cxnSpMkLst>
            <pc:docMk/>
            <pc:sldMk cId="764019744" sldId="2489"/>
            <ac:cxnSpMk id="13" creationId="{BCDAEC91-5BCE-4B55-9CC0-43EF94CB734B}"/>
          </ac:cxnSpMkLst>
        </pc:cxnChg>
      </pc:sldChg>
      <pc:sldChg chg="addSp delSp modSp new mod">
        <pc:chgData name="Errol Straker Jr" userId="7c6a1e39f5b12b86" providerId="LiveId" clId="{41BF4FC2-2953-4262-863A-BA0D449273EE}" dt="2020-12-20T07:35:41.368" v="4295" actId="20577"/>
        <pc:sldMkLst>
          <pc:docMk/>
          <pc:sldMk cId="1414314195" sldId="2490"/>
        </pc:sldMkLst>
        <pc:spChg chg="mod">
          <ac:chgData name="Errol Straker Jr" userId="7c6a1e39f5b12b86" providerId="LiveId" clId="{41BF4FC2-2953-4262-863A-BA0D449273EE}" dt="2020-12-20T07:34:46.790" v="4086" actId="20577"/>
          <ac:spMkLst>
            <pc:docMk/>
            <pc:sldMk cId="1414314195" sldId="2490"/>
            <ac:spMk id="2" creationId="{A36EB37F-1928-4ED5-97B6-E2E169F4EEF2}"/>
          </ac:spMkLst>
        </pc:spChg>
        <pc:spChg chg="del">
          <ac:chgData name="Errol Straker Jr" userId="7c6a1e39f5b12b86" providerId="LiveId" clId="{41BF4FC2-2953-4262-863A-BA0D449273EE}" dt="2020-12-20T07:34:30.185" v="4057"/>
          <ac:spMkLst>
            <pc:docMk/>
            <pc:sldMk cId="1414314195" sldId="2490"/>
            <ac:spMk id="3" creationId="{F5438669-664B-4578-8C03-E997B6C9EED4}"/>
          </ac:spMkLst>
        </pc:spChg>
        <pc:spChg chg="mod">
          <ac:chgData name="Errol Straker Jr" userId="7c6a1e39f5b12b86" providerId="LiveId" clId="{41BF4FC2-2953-4262-863A-BA0D449273EE}" dt="2020-12-20T07:35:41.368" v="4295" actId="20577"/>
          <ac:spMkLst>
            <pc:docMk/>
            <pc:sldMk cId="1414314195" sldId="2490"/>
            <ac:spMk id="4" creationId="{0A6284D3-23D3-4B1A-82B9-55AC1921890C}"/>
          </ac:spMkLst>
        </pc:spChg>
        <pc:picChg chg="add mod">
          <ac:chgData name="Errol Straker Jr" userId="7c6a1e39f5b12b86" providerId="LiveId" clId="{41BF4FC2-2953-4262-863A-BA0D449273EE}" dt="2020-12-20T07:34:38.472" v="4062" actId="14100"/>
          <ac:picMkLst>
            <pc:docMk/>
            <pc:sldMk cId="1414314195" sldId="2490"/>
            <ac:picMk id="6" creationId="{A7CD31EF-D8DD-4051-9BD5-5C69EA68C480}"/>
          </ac:picMkLst>
        </pc:picChg>
      </pc:sldChg>
      <pc:sldChg chg="addSp delSp modSp new mod setBg">
        <pc:chgData name="Errol Straker Jr" userId="7c6a1e39f5b12b86" providerId="LiveId" clId="{41BF4FC2-2953-4262-863A-BA0D449273EE}" dt="2020-12-20T07:36:33.622" v="4347" actId="20577"/>
        <pc:sldMkLst>
          <pc:docMk/>
          <pc:sldMk cId="2630855994" sldId="2491"/>
        </pc:sldMkLst>
        <pc:spChg chg="mod">
          <ac:chgData name="Errol Straker Jr" userId="7c6a1e39f5b12b86" providerId="LiveId" clId="{41BF4FC2-2953-4262-863A-BA0D449273EE}" dt="2020-12-20T07:36:15.453" v="4317" actId="20577"/>
          <ac:spMkLst>
            <pc:docMk/>
            <pc:sldMk cId="2630855994" sldId="2491"/>
            <ac:spMk id="2" creationId="{A5A5496D-A1DF-4777-8E55-5FC4E0D46AF1}"/>
          </ac:spMkLst>
        </pc:spChg>
        <pc:spChg chg="del">
          <ac:chgData name="Errol Straker Jr" userId="7c6a1e39f5b12b86" providerId="LiveId" clId="{41BF4FC2-2953-4262-863A-BA0D449273EE}" dt="2020-12-20T07:35:55.445" v="4297"/>
          <ac:spMkLst>
            <pc:docMk/>
            <pc:sldMk cId="2630855994" sldId="2491"/>
            <ac:spMk id="3" creationId="{F161B384-EE9E-4370-93E7-D274E885AAF4}"/>
          </ac:spMkLst>
        </pc:spChg>
        <pc:spChg chg="del">
          <ac:chgData name="Errol Straker Jr" userId="7c6a1e39f5b12b86" providerId="LiveId" clId="{41BF4FC2-2953-4262-863A-BA0D449273EE}" dt="2020-12-20T07:36:10.010" v="4302" actId="478"/>
          <ac:spMkLst>
            <pc:docMk/>
            <pc:sldMk cId="2630855994" sldId="2491"/>
            <ac:spMk id="4" creationId="{33BD4E71-EB29-4C77-9C8E-A63ACA55B9A8}"/>
          </ac:spMkLst>
        </pc:spChg>
        <pc:spChg chg="add mod">
          <ac:chgData name="Errol Straker Jr" userId="7c6a1e39f5b12b86" providerId="LiveId" clId="{41BF4FC2-2953-4262-863A-BA0D449273EE}" dt="2020-12-20T07:36:33.622" v="4347" actId="20577"/>
          <ac:spMkLst>
            <pc:docMk/>
            <pc:sldMk cId="2630855994" sldId="2491"/>
            <ac:spMk id="10" creationId="{79C28B24-D1B5-4EA4-8466-F44673F2FEA8}"/>
          </ac:spMkLst>
        </pc:spChg>
        <pc:spChg chg="add">
          <ac:chgData name="Errol Straker Jr" userId="7c6a1e39f5b12b86" providerId="LiveId" clId="{41BF4FC2-2953-4262-863A-BA0D449273EE}" dt="2020-12-20T07:36:02.975" v="4301" actId="26606"/>
          <ac:spMkLst>
            <pc:docMk/>
            <pc:sldMk cId="2630855994" sldId="2491"/>
            <ac:spMk id="11" creationId="{CDA1A2E9-63FE-408D-A803-8E306ECAB4B3}"/>
          </ac:spMkLst>
        </pc:spChg>
        <pc:spChg chg="add">
          <ac:chgData name="Errol Straker Jr" userId="7c6a1e39f5b12b86" providerId="LiveId" clId="{41BF4FC2-2953-4262-863A-BA0D449273EE}" dt="2020-12-20T07:36:02.975" v="4301" actId="26606"/>
          <ac:spMkLst>
            <pc:docMk/>
            <pc:sldMk cId="2630855994" sldId="2491"/>
            <ac:spMk id="13" creationId="{FBE9F90C-C163-435B-9A68-D15C92D1CF2B}"/>
          </ac:spMkLst>
        </pc:spChg>
        <pc:spChg chg="add">
          <ac:chgData name="Errol Straker Jr" userId="7c6a1e39f5b12b86" providerId="LiveId" clId="{41BF4FC2-2953-4262-863A-BA0D449273EE}" dt="2020-12-20T07:36:02.975" v="4301" actId="26606"/>
          <ac:spMkLst>
            <pc:docMk/>
            <pc:sldMk cId="2630855994" sldId="2491"/>
            <ac:spMk id="15" creationId="{1A882A9F-F4E9-4E23-8F0B-20B5DF42EAA9}"/>
          </ac:spMkLst>
        </pc:spChg>
        <pc:picChg chg="add mod">
          <ac:chgData name="Errol Straker Jr" userId="7c6a1e39f5b12b86" providerId="LiveId" clId="{41BF4FC2-2953-4262-863A-BA0D449273EE}" dt="2020-12-20T07:36:02.975" v="4301" actId="26606"/>
          <ac:picMkLst>
            <pc:docMk/>
            <pc:sldMk cId="2630855994" sldId="2491"/>
            <ac:picMk id="6" creationId="{79C7BD47-E55B-4F9B-BAC8-C33C6DFB72D0}"/>
          </ac:picMkLst>
        </pc:picChg>
      </pc:sldChg>
      <pc:sldChg chg="addSp delSp modSp add mod">
        <pc:chgData name="Errol Straker Jr" userId="7c6a1e39f5b12b86" providerId="LiveId" clId="{41BF4FC2-2953-4262-863A-BA0D449273EE}" dt="2020-12-20T07:37:03.634" v="4352" actId="14100"/>
        <pc:sldMkLst>
          <pc:docMk/>
          <pc:sldMk cId="1912746099" sldId="2492"/>
        </pc:sldMkLst>
        <pc:spChg chg="add del mod">
          <ac:chgData name="Errol Straker Jr" userId="7c6a1e39f5b12b86" providerId="LiveId" clId="{41BF4FC2-2953-4262-863A-BA0D449273EE}" dt="2020-12-20T07:36:46.360" v="4350"/>
          <ac:spMkLst>
            <pc:docMk/>
            <pc:sldMk cId="1912746099" sldId="2492"/>
            <ac:spMk id="4" creationId="{433E8EBF-B243-45EF-B7AA-0E7A137E2DF3}"/>
          </ac:spMkLst>
        </pc:spChg>
        <pc:spChg chg="mod">
          <ac:chgData name="Errol Straker Jr" userId="7c6a1e39f5b12b86" providerId="LiveId" clId="{41BF4FC2-2953-4262-863A-BA0D449273EE}" dt="2020-12-20T07:36:49.048" v="4351" actId="26606"/>
          <ac:spMkLst>
            <pc:docMk/>
            <pc:sldMk cId="1912746099" sldId="2492"/>
            <ac:spMk id="10" creationId="{79C28B24-D1B5-4EA4-8466-F44673F2FEA8}"/>
          </ac:spMkLst>
        </pc:spChg>
        <pc:spChg chg="del">
          <ac:chgData name="Errol Straker Jr" userId="7c6a1e39f5b12b86" providerId="LiveId" clId="{41BF4FC2-2953-4262-863A-BA0D449273EE}" dt="2020-12-20T07:36:49.048" v="4351" actId="26606"/>
          <ac:spMkLst>
            <pc:docMk/>
            <pc:sldMk cId="1912746099" sldId="2492"/>
            <ac:spMk id="11" creationId="{CDA1A2E9-63FE-408D-A803-8E306ECAB4B3}"/>
          </ac:spMkLst>
        </pc:spChg>
        <pc:spChg chg="del">
          <ac:chgData name="Errol Straker Jr" userId="7c6a1e39f5b12b86" providerId="LiveId" clId="{41BF4FC2-2953-4262-863A-BA0D449273EE}" dt="2020-12-20T07:36:49.048" v="4351" actId="26606"/>
          <ac:spMkLst>
            <pc:docMk/>
            <pc:sldMk cId="1912746099" sldId="2492"/>
            <ac:spMk id="13" creationId="{FBE9F90C-C163-435B-9A68-D15C92D1CF2B}"/>
          </ac:spMkLst>
        </pc:spChg>
        <pc:spChg chg="del">
          <ac:chgData name="Errol Straker Jr" userId="7c6a1e39f5b12b86" providerId="LiveId" clId="{41BF4FC2-2953-4262-863A-BA0D449273EE}" dt="2020-12-20T07:36:49.048" v="4351" actId="26606"/>
          <ac:spMkLst>
            <pc:docMk/>
            <pc:sldMk cId="1912746099" sldId="2492"/>
            <ac:spMk id="15" creationId="{1A882A9F-F4E9-4E23-8F0B-20B5DF42EAA9}"/>
          </ac:spMkLst>
        </pc:spChg>
        <pc:spChg chg="add">
          <ac:chgData name="Errol Straker Jr" userId="7c6a1e39f5b12b86" providerId="LiveId" clId="{41BF4FC2-2953-4262-863A-BA0D449273EE}" dt="2020-12-20T07:36:49.048" v="4351" actId="26606"/>
          <ac:spMkLst>
            <pc:docMk/>
            <pc:sldMk cId="1912746099" sldId="2492"/>
            <ac:spMk id="20" creationId="{CDA1A2E9-63FE-408D-A803-8E306ECAB4B3}"/>
          </ac:spMkLst>
        </pc:spChg>
        <pc:spChg chg="add">
          <ac:chgData name="Errol Straker Jr" userId="7c6a1e39f5b12b86" providerId="LiveId" clId="{41BF4FC2-2953-4262-863A-BA0D449273EE}" dt="2020-12-20T07:36:49.048" v="4351" actId="26606"/>
          <ac:spMkLst>
            <pc:docMk/>
            <pc:sldMk cId="1912746099" sldId="2492"/>
            <ac:spMk id="22" creationId="{FBE9F90C-C163-435B-9A68-D15C92D1CF2B}"/>
          </ac:spMkLst>
        </pc:spChg>
        <pc:spChg chg="add">
          <ac:chgData name="Errol Straker Jr" userId="7c6a1e39f5b12b86" providerId="LiveId" clId="{41BF4FC2-2953-4262-863A-BA0D449273EE}" dt="2020-12-20T07:36:49.048" v="4351" actId="26606"/>
          <ac:spMkLst>
            <pc:docMk/>
            <pc:sldMk cId="1912746099" sldId="2492"/>
            <ac:spMk id="24" creationId="{1A882A9F-F4E9-4E23-8F0B-20B5DF42EAA9}"/>
          </ac:spMkLst>
        </pc:spChg>
        <pc:picChg chg="del">
          <ac:chgData name="Errol Straker Jr" userId="7c6a1e39f5b12b86" providerId="LiveId" clId="{41BF4FC2-2953-4262-863A-BA0D449273EE}" dt="2020-12-20T07:36:41.862" v="4349" actId="478"/>
          <ac:picMkLst>
            <pc:docMk/>
            <pc:sldMk cId="1912746099" sldId="2492"/>
            <ac:picMk id="6" creationId="{79C7BD47-E55B-4F9B-BAC8-C33C6DFB72D0}"/>
          </ac:picMkLst>
        </pc:picChg>
        <pc:picChg chg="add mod">
          <ac:chgData name="Errol Straker Jr" userId="7c6a1e39f5b12b86" providerId="LiveId" clId="{41BF4FC2-2953-4262-863A-BA0D449273EE}" dt="2020-12-20T07:37:03.634" v="4352" actId="14100"/>
          <ac:picMkLst>
            <pc:docMk/>
            <pc:sldMk cId="1912746099" sldId="2492"/>
            <ac:picMk id="7" creationId="{6CEE43A4-B166-4323-BA7F-552C33F95C6D}"/>
          </ac:picMkLst>
        </pc:picChg>
      </pc:sldChg>
      <pc:sldMasterChg chg="modSp mod delSldLayout">
        <pc:chgData name="Errol Straker Jr" userId="7c6a1e39f5b12b86" providerId="LiveId" clId="{41BF4FC2-2953-4262-863A-BA0D449273EE}" dt="2020-12-20T07:42:30.661" v="5008" actId="47"/>
        <pc:sldMasterMkLst>
          <pc:docMk/>
          <pc:sldMasterMk cId="1028488224" sldId="2147483648"/>
        </pc:sldMasterMkLst>
        <pc:spChg chg="mod">
          <ac:chgData name="Errol Straker Jr" userId="7c6a1e39f5b12b86" providerId="LiveId" clId="{41BF4FC2-2953-4262-863A-BA0D449273EE}" dt="2020-12-20T06:23:57.894" v="154" actId="20577"/>
          <ac:spMkLst>
            <pc:docMk/>
            <pc:sldMasterMk cId="1028488224" sldId="2147483648"/>
            <ac:spMk id="9" creationId="{38BEF88D-6C1D-4D4B-959C-8156670CAD8D}"/>
          </ac:spMkLst>
        </pc:spChg>
        <pc:sldLayoutChg chg="del">
          <pc:chgData name="Errol Straker Jr" userId="7c6a1e39f5b12b86" providerId="LiveId" clId="{41BF4FC2-2953-4262-863A-BA0D449273EE}" dt="2020-12-20T07:42:30.661" v="5008" actId="47"/>
          <pc:sldLayoutMkLst>
            <pc:docMk/>
            <pc:sldMasterMk cId="1028488224" sldId="2147483648"/>
            <pc:sldLayoutMk cId="3392571666" sldId="2147483664"/>
          </pc:sldLayoutMkLst>
        </pc:sldLayoutChg>
        <pc:sldLayoutChg chg="del">
          <pc:chgData name="Errol Straker Jr" userId="7c6a1e39f5b12b86" providerId="LiveId" clId="{41BF4FC2-2953-4262-863A-BA0D449273EE}" dt="2020-12-20T07:42:28.946" v="5006" actId="47"/>
          <pc:sldLayoutMkLst>
            <pc:docMk/>
            <pc:sldMasterMk cId="1028488224" sldId="2147483648"/>
            <pc:sldLayoutMk cId="1060071726" sldId="2147483665"/>
          </pc:sldLayoutMkLst>
        </pc:sldLayoutChg>
        <pc:sldLayoutChg chg="del">
          <pc:chgData name="Errol Straker Jr" userId="7c6a1e39f5b12b86" providerId="LiveId" clId="{41BF4FC2-2953-4262-863A-BA0D449273EE}" dt="2020-12-20T07:42:25.968" v="5005" actId="47"/>
          <pc:sldLayoutMkLst>
            <pc:docMk/>
            <pc:sldMasterMk cId="1028488224" sldId="2147483648"/>
            <pc:sldLayoutMk cId="2185401521" sldId="2147483666"/>
          </pc:sldLayoutMkLst>
        </pc:sldLayoutChg>
        <pc:sldLayoutChg chg="del">
          <pc:chgData name="Errol Straker Jr" userId="7c6a1e39f5b12b86" providerId="LiveId" clId="{41BF4FC2-2953-4262-863A-BA0D449273EE}" dt="2020-12-20T07:41:53.136" v="4999" actId="47"/>
          <pc:sldLayoutMkLst>
            <pc:docMk/>
            <pc:sldMasterMk cId="1028488224" sldId="2147483648"/>
            <pc:sldLayoutMk cId="1959286384" sldId="2147483667"/>
          </pc:sldLayoutMkLst>
        </pc:sldLayoutChg>
        <pc:sldLayoutChg chg="del">
          <pc:chgData name="Errol Straker Jr" userId="7c6a1e39f5b12b86" providerId="LiveId" clId="{41BF4FC2-2953-4262-863A-BA0D449273EE}" dt="2020-12-20T07:41:51.943" v="4998" actId="47"/>
          <pc:sldLayoutMkLst>
            <pc:docMk/>
            <pc:sldMasterMk cId="1028488224" sldId="2147483648"/>
            <pc:sldLayoutMk cId="1484058818"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DC464-877F-48BB-88CB-0178DEDF6809}" type="datetimeFigureOut">
              <a:rPr lang="en-US" smtClean="0"/>
              <a:t>12/20/2020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FEA70-FB0B-4D16-A39E-39E3C022B5E3}" type="slidenum">
              <a:rPr lang="en-US" smtClean="0"/>
              <a:t>‹#›</a:t>
            </a:fld>
            <a:endParaRPr lang="en-US"/>
          </a:p>
        </p:txBody>
      </p:sp>
    </p:spTree>
    <p:extLst>
      <p:ext uri="{BB962C8B-B14F-4D97-AF65-F5344CB8AC3E}">
        <p14:creationId xmlns:p14="http://schemas.microsoft.com/office/powerpoint/2010/main" val="279395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B34ED-4CDD-41C9-90F7-D768D5559A6F}" type="slidenum">
              <a:rPr lang="en-US" smtClean="0"/>
              <a:t>30</a:t>
            </a:fld>
            <a:endParaRPr lang="en-US" dirty="0"/>
          </a:p>
        </p:txBody>
      </p:sp>
    </p:spTree>
    <p:extLst>
      <p:ext uri="{BB962C8B-B14F-4D97-AF65-F5344CB8AC3E}">
        <p14:creationId xmlns:p14="http://schemas.microsoft.com/office/powerpoint/2010/main" val="1632949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BBE5-56AD-4674-B24B-4560D6213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ECC1E9-CBA3-41F5-B279-F4FBC64C03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FB73C7-5931-4952-A7C8-B861386EFB29}"/>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5" name="Footer Placeholder 4">
            <a:extLst>
              <a:ext uri="{FF2B5EF4-FFF2-40B4-BE49-F238E27FC236}">
                <a16:creationId xmlns:a16="http://schemas.microsoft.com/office/drawing/2014/main" id="{BD11F2C1-A134-4DBA-BA01-6F87287A87C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0395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011F-3804-495E-82E2-A99B99EA3F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1C1B9-1CA4-42D7-992A-33F2C358A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6C28F-083E-4795-807B-60AB7458E6CF}"/>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5" name="Footer Placeholder 4">
            <a:extLst>
              <a:ext uri="{FF2B5EF4-FFF2-40B4-BE49-F238E27FC236}">
                <a16:creationId xmlns:a16="http://schemas.microsoft.com/office/drawing/2014/main" id="{C147D924-FC49-4D8D-8999-536C86A2D50A}"/>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2814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59B59-2684-4534-8CC7-96E13A52BB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11BAD-6F5C-4A54-803A-27B7AD876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548C9-7317-40CA-8169-C17DFC379BFA}"/>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5" name="Footer Placeholder 4">
            <a:extLst>
              <a:ext uri="{FF2B5EF4-FFF2-40B4-BE49-F238E27FC236}">
                <a16:creationId xmlns:a16="http://schemas.microsoft.com/office/drawing/2014/main" id="{1C905505-FEF1-41E1-9CEC-13978C93DE2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3957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a:noAutofit/>
          </a:bodyPr>
          <a:lstStyle>
            <a:lvl1pPr marL="0" indent="0" algn="ctr">
              <a:buNone/>
              <a:defRPr sz="1800" spc="300">
                <a:solidFill>
                  <a:schemeClr val="tx1"/>
                </a:solidFill>
              </a:defRPr>
            </a:lvl1pPr>
            <a:lvl2pPr marL="457200" indent="0">
              <a:buNone/>
              <a:defRPr/>
            </a:lvl2pPr>
          </a:lstStyle>
          <a:p>
            <a:pPr lvl="0"/>
            <a:r>
              <a:rPr lang="en-US"/>
              <a:t>Click to edit Master text styles</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a:noAutofit/>
          </a:bodyPr>
          <a:lstStyle>
            <a:lvl1pPr>
              <a:lnSpc>
                <a:spcPct val="150000"/>
              </a:lnSpc>
              <a:spcBef>
                <a:spcPts val="1000"/>
              </a:spcBef>
              <a:defRPr sz="4000" cap="all" spc="300" baseline="0"/>
            </a:lvl1pPr>
          </a:lstStyle>
          <a:p>
            <a:r>
              <a:rPr lang="en-US" dirty="0"/>
              <a:t>Click to edit Master TEXT styles</a:t>
            </a:r>
          </a:p>
        </p:txBody>
      </p:sp>
    </p:spTree>
    <p:extLst>
      <p:ext uri="{BB962C8B-B14F-4D97-AF65-F5344CB8AC3E}">
        <p14:creationId xmlns:p14="http://schemas.microsoft.com/office/powerpoint/2010/main" val="90008807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anchor="ct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anchor="t">
            <a:noAutofit/>
          </a:bodyPr>
          <a:lstStyle>
            <a:lvl1pPr algn="l">
              <a:lnSpc>
                <a:spcPct val="150000"/>
              </a:lnSpc>
              <a:spcBef>
                <a:spcPts val="1000"/>
              </a:spcBef>
              <a:defRPr sz="5400" baseline="0"/>
            </a:lvl1pPr>
          </a:lstStyle>
          <a:p>
            <a:r>
              <a:rPr lang="en-US" dirty="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a:noAutofit/>
          </a:bodyPr>
          <a:lstStyle>
            <a:lvl1pPr marL="0" indent="0">
              <a:buNone/>
              <a:defRPr sz="1800" spc="300"/>
            </a:lvl1pPr>
          </a:lstStyle>
          <a:p>
            <a:pPr lvl="0"/>
            <a:r>
              <a:rPr lang="en-US" dirty="0"/>
              <a:t>CLICK TO EDIT MASTER TEXT STYLES</a:t>
            </a:r>
          </a:p>
        </p:txBody>
      </p:sp>
    </p:spTree>
    <p:extLst>
      <p:ext uri="{BB962C8B-B14F-4D97-AF65-F5344CB8AC3E}">
        <p14:creationId xmlns:p14="http://schemas.microsoft.com/office/powerpoint/2010/main" val="35258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anchor="ctr"/>
          <a:lstStyle>
            <a:lvl1pPr marL="0" indent="0" algn="ctr">
              <a:buNone/>
              <a:defRPr/>
            </a:lvl1pPr>
          </a:lstStyle>
          <a:p>
            <a:r>
              <a:rPr lang="en-US"/>
              <a:t>Click icon to add picture</a:t>
            </a:r>
            <a:endParaRPr lang="en-US" dirty="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E478F-E849-4A8C-AF1F-CBCC78A7CBFA}" type="slidenum">
              <a:rPr lang="en-US" smtClean="0"/>
              <a:t>‹#›</a:t>
            </a:fld>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pPr/>
              <a:t>‹#›</a:t>
            </a:fld>
            <a:endParaRPr lang="en-US" dirty="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7227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anchor="ctr"/>
          <a:lstStyle>
            <a:lvl1pPr marL="0" indent="0" algn="ctr">
              <a:buNone/>
              <a:defRPr/>
            </a:lvl1pPr>
          </a:lstStyle>
          <a:p>
            <a:r>
              <a:rPr lang="en-US"/>
              <a:t>Click icon to add picture</a:t>
            </a:r>
            <a:endParaRPr lang="en-US" dirty="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anchor="b"/>
          <a:lstStyle>
            <a:lvl1pPr algn="l">
              <a:defRPr sz="6000" spc="300"/>
            </a:lvl1pPr>
          </a:lstStyle>
          <a:p>
            <a:r>
              <a:rPr lang="en-US" dirty="0"/>
              <a:t>CLICK TO EDIT MASTER 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a:lstStyle/>
          <a:p>
            <a:r>
              <a:rPr lang="en-US" dirty="0"/>
              <a:t>Add a footer</a:t>
            </a:r>
          </a:p>
        </p:txBody>
      </p:sp>
    </p:spTree>
    <p:extLst>
      <p:ext uri="{BB962C8B-B14F-4D97-AF65-F5344CB8AC3E}">
        <p14:creationId xmlns:p14="http://schemas.microsoft.com/office/powerpoint/2010/main" val="3976446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anchor="ctr"/>
          <a:lstStyle>
            <a:lvl1pPr marL="0" indent="0" algn="ctr">
              <a:buNone/>
              <a:defRPr/>
            </a:lvl1pPr>
          </a:lstStyle>
          <a:p>
            <a:r>
              <a:rPr lang="en-US"/>
              <a:t>Click icon to add picture</a:t>
            </a:r>
            <a:endParaRPr lang="en-US" dirty="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a:noAutofit/>
          </a:bodyPr>
          <a:lstStyle>
            <a:lvl1pPr>
              <a:defRPr/>
            </a:lvl1pPr>
          </a:lstStyle>
          <a:p>
            <a:pPr marL="0" indent="0">
              <a:lnSpc>
                <a:spcPct val="100000"/>
              </a:lnSpc>
              <a:buNone/>
            </a:pPr>
            <a:r>
              <a:rPr lang="en-US" sz="1600" dirty="0">
                <a:cs typeface="Biome Light" panose="020B0303030204020804" pitchFamily="34" charset="0"/>
              </a:rPr>
              <a:t>Click to edit master text style.</a:t>
            </a:r>
          </a:p>
          <a:p>
            <a:pPr marL="0" indent="0">
              <a:buNone/>
            </a:pPr>
            <a:endParaRPr lang="en-US" dirty="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anchor="t">
            <a:noAutofit/>
          </a:bodyPr>
          <a:lstStyle>
            <a:lvl1pPr algn="l">
              <a:lnSpc>
                <a:spcPct val="150000"/>
              </a:lnSpc>
              <a:spcBef>
                <a:spcPts val="1000"/>
              </a:spcBef>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474316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DB67F8-1CDC-4A1A-A532-35ACAF94FF5D}"/>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D5D3AD40-1A1C-49D8-A5CC-CD1F9AACFA49}"/>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Arial" panose="020B0604020202020204" pitchFamily="34" charset="0"/>
                <a:cs typeface="Arial" panose="020B0604020202020204" pitchFamily="34" charset="0"/>
              </a:defRPr>
            </a:lvl1pPr>
          </a:lstStyle>
          <a:p>
            <a:r>
              <a:rPr lang="en-US" noProof="0" dirty="0"/>
              <a:t>PRESENTATION TITLE</a:t>
            </a:r>
          </a:p>
        </p:txBody>
      </p:sp>
      <p:sp>
        <p:nvSpPr>
          <p:cNvPr id="7" name="Subtitle 2">
            <a:extLst>
              <a:ext uri="{FF2B5EF4-FFF2-40B4-BE49-F238E27FC236}">
                <a16:creationId xmlns:a16="http://schemas.microsoft.com/office/drawing/2014/main" id="{996FE1B0-8061-48FD-992C-A48541F66AE2}"/>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Rectangle 7">
            <a:extLst>
              <a:ext uri="{FF2B5EF4-FFF2-40B4-BE49-F238E27FC236}">
                <a16:creationId xmlns:a16="http://schemas.microsoft.com/office/drawing/2014/main" id="{29C0304A-3AB1-4939-8918-4FA325326CA1}"/>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B8BD76FB-D37F-4C61-90DA-92C1298CC2BA}"/>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9E41DF9-46F1-47DE-B2ED-14BB35A93BA1}"/>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Slide Number Placeholder 4">
            <a:extLst>
              <a:ext uri="{FF2B5EF4-FFF2-40B4-BE49-F238E27FC236}">
                <a16:creationId xmlns:a16="http://schemas.microsoft.com/office/drawing/2014/main" id="{014A01E7-8CE3-43AA-A2AE-6C20A5A036DB}"/>
              </a:ext>
            </a:extLst>
          </p:cNvPr>
          <p:cNvSpPr>
            <a:spLocks noGrp="1"/>
          </p:cNvSpPr>
          <p:nvPr>
            <p:ph type="sldNum" sz="quarter" idx="11"/>
          </p:nvPr>
        </p:nvSpPr>
        <p:spPr>
          <a:xfrm>
            <a:off x="11447502" y="6401750"/>
            <a:ext cx="278418" cy="274324"/>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18039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lvl1pPr marL="0" indent="0" algn="ctr">
              <a:buNone/>
              <a:defRPr/>
            </a:lvl1pPr>
          </a:lstStyle>
          <a:p>
            <a:r>
              <a:rPr lang="en-US"/>
              <a:t>Click icon to add picture</a:t>
            </a:r>
            <a:endParaRPr lang="en-US" dirty="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a:noAutofit/>
          </a:bodyPr>
          <a:lstStyle/>
          <a:p>
            <a:r>
              <a:rPr lang="en-US" sz="4000" spc="300"/>
              <a:t>Click to edit Master title style</a:t>
            </a:r>
            <a:endParaRPr lang="en-US" sz="4000" spc="300" dirty="0"/>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a:noAutofit/>
          </a:bodyPr>
          <a:lstStyle>
            <a:lvl1pPr marL="0" indent="0" algn="ctr">
              <a:buNone/>
              <a:defRPr sz="1800" spc="300">
                <a:solidFill>
                  <a:schemeClr val="tx1"/>
                </a:solidFill>
              </a:defRPr>
            </a:lvl1pPr>
            <a:lvl2pPr marL="457200" indent="0">
              <a:buNone/>
              <a:defRPr/>
            </a:lvl2pPr>
          </a:lstStyle>
          <a:p>
            <a:pPr lvl="0"/>
            <a:r>
              <a:rPr lang="en-US" dirty="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a:noAutofit/>
          </a:bodyPr>
          <a:lstStyle>
            <a:lvl1pPr marL="0" indent="0">
              <a:buNone/>
              <a:defRPr/>
            </a:lvl1pPr>
          </a:lstStyle>
          <a:p>
            <a:r>
              <a:rPr lang="en-US" dirty="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a:noAutofit/>
          </a:bodyPr>
          <a:lstStyle>
            <a:lvl1pPr marL="0" indent="0">
              <a:buNone/>
              <a:defRPr/>
            </a:lvl1pPr>
          </a:lstStyle>
          <a:p>
            <a:r>
              <a:rPr lang="en-US" dirty="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a:noAutofit/>
          </a:bodyPr>
          <a:lstStyle>
            <a:lvl1pPr marL="0" indent="0">
              <a:buNone/>
              <a:defRPr/>
            </a:lvl1pPr>
          </a:lstStyle>
          <a:p>
            <a:r>
              <a:rPr lang="en-US" dirty="0"/>
              <a:t>Icon</a:t>
            </a:r>
          </a:p>
        </p:txBody>
      </p:sp>
    </p:spTree>
    <p:extLst>
      <p:ext uri="{BB962C8B-B14F-4D97-AF65-F5344CB8AC3E}">
        <p14:creationId xmlns:p14="http://schemas.microsoft.com/office/powerpoint/2010/main" val="142447931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Picture Placeholder 1">
            <a:extLst>
              <a:ext uri="{FF2B5EF4-FFF2-40B4-BE49-F238E27FC236}">
                <a16:creationId xmlns:a16="http://schemas.microsoft.com/office/drawing/2014/main" id="{E5253555-7D13-4F9B-954B-03BA4ADC1943}"/>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13" name="Title 1">
            <a:extLst>
              <a:ext uri="{FF2B5EF4-FFF2-40B4-BE49-F238E27FC236}">
                <a16:creationId xmlns:a16="http://schemas.microsoft.com/office/drawing/2014/main" id="{A452FBEB-A556-43F1-BA0A-D71319A8EA30}"/>
              </a:ext>
            </a:extLst>
          </p:cNvPr>
          <p:cNvSpPr>
            <a:spLocks noGrp="1"/>
          </p:cNvSpPr>
          <p:nvPr>
            <p:ph type="ctrTitle" hasCustomPrompt="1"/>
          </p:nvPr>
        </p:nvSpPr>
        <p:spPr>
          <a:xfrm>
            <a:off x="286990" y="4346296"/>
            <a:ext cx="6798250" cy="1674470"/>
          </a:xfrm>
        </p:spPr>
        <p:txBody>
          <a:bodyPr anchor="b"/>
          <a:lstStyle>
            <a:lvl1pPr algn="r">
              <a:lnSpc>
                <a:spcPts val="5000"/>
              </a:lnSpc>
              <a:defRPr sz="6000" b="1" cap="all" spc="-300" baseline="0">
                <a:solidFill>
                  <a:schemeClr val="bg1"/>
                </a:solidFill>
                <a:latin typeface="Arial" panose="020B0604020202020204" pitchFamily="34" charset="0"/>
                <a:cs typeface="Arial" panose="020B0604020202020204" pitchFamily="34" charset="0"/>
              </a:defRPr>
            </a:lvl1pPr>
          </a:lstStyle>
          <a:p>
            <a:r>
              <a:rPr lang="en-US" noProof="0" dirty="0"/>
              <a:t>PRESENTATION TITLE</a:t>
            </a:r>
          </a:p>
        </p:txBody>
      </p:sp>
      <p:sp>
        <p:nvSpPr>
          <p:cNvPr id="14" name="Subtitle 2">
            <a:extLst>
              <a:ext uri="{FF2B5EF4-FFF2-40B4-BE49-F238E27FC236}">
                <a16:creationId xmlns:a16="http://schemas.microsoft.com/office/drawing/2014/main" id="{A960869D-7FFF-4788-B7E1-417103AF92DB}"/>
              </a:ext>
            </a:extLst>
          </p:cNvPr>
          <p:cNvSpPr>
            <a:spLocks noGrp="1"/>
          </p:cNvSpPr>
          <p:nvPr>
            <p:ph type="subTitle" idx="1"/>
          </p:nvPr>
        </p:nvSpPr>
        <p:spPr>
          <a:xfrm>
            <a:off x="7326418" y="4650539"/>
            <a:ext cx="2456210" cy="1192038"/>
          </a:xfrm>
          <a:solidFill>
            <a:schemeClr val="bg1"/>
          </a:solidFill>
        </p:spPr>
        <p:txBody>
          <a:bodyPr lIns="252000" tIns="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Rectangle 14">
            <a:extLst>
              <a:ext uri="{FF2B5EF4-FFF2-40B4-BE49-F238E27FC236}">
                <a16:creationId xmlns:a16="http://schemas.microsoft.com/office/drawing/2014/main" id="{3AD55401-4F80-4685-91C4-651620D34B77}"/>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632DDCC1-50B7-41D8-BA1B-7F39AEA67E30}"/>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048AF3D-F7F6-4809-9E2C-0DC1AF6F0C78}"/>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Slide Number Placeholder 4">
            <a:extLst>
              <a:ext uri="{FF2B5EF4-FFF2-40B4-BE49-F238E27FC236}">
                <a16:creationId xmlns:a16="http://schemas.microsoft.com/office/drawing/2014/main" id="{73EB2179-052E-4680-AE29-6BEA6D2C528D}"/>
              </a:ext>
            </a:extLst>
          </p:cNvPr>
          <p:cNvSpPr>
            <a:spLocks noGrp="1"/>
          </p:cNvSpPr>
          <p:nvPr>
            <p:ph type="sldNum" sz="quarter" idx="11"/>
          </p:nvPr>
        </p:nvSpPr>
        <p:spPr>
          <a:xfrm>
            <a:off x="11447502" y="6401750"/>
            <a:ext cx="278418" cy="274324"/>
          </a:xfrm>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59298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7961-D5B3-41C9-A4AD-3891CB6DC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CE0D0-B69F-4340-8EFB-21F05F3548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F30B1-920C-422F-BF7F-E5F026788DE7}"/>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5" name="Footer Placeholder 4">
            <a:extLst>
              <a:ext uri="{FF2B5EF4-FFF2-40B4-BE49-F238E27FC236}">
                <a16:creationId xmlns:a16="http://schemas.microsoft.com/office/drawing/2014/main" id="{04A6DA2B-F85E-4713-AF0C-9F3767F8972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12767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CBEF-F9B0-4085-9EC8-BAAB8D7B43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041EAE-00F5-404E-9DC3-C5EC6657AC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963C66-A34B-4325-AE2B-9DBA59A3D322}"/>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5" name="Footer Placeholder 4">
            <a:extLst>
              <a:ext uri="{FF2B5EF4-FFF2-40B4-BE49-F238E27FC236}">
                <a16:creationId xmlns:a16="http://schemas.microsoft.com/office/drawing/2014/main" id="{E3E4651E-DF31-4223-8016-89A626F6D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AB957E1-7154-4E0B-8F6D-4245F17EE057}"/>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419062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AC792-88BD-487C-B525-E8C6DE675B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0DC0BA0-86D3-4A3A-83D6-F82154E54C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087AE-E6FE-41C9-BC97-750185FE7ECB}"/>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5" name="Footer Placeholder 4">
            <a:extLst>
              <a:ext uri="{FF2B5EF4-FFF2-40B4-BE49-F238E27FC236}">
                <a16:creationId xmlns:a16="http://schemas.microsoft.com/office/drawing/2014/main" id="{2CEB1875-E3A0-4667-B0CD-A2EBF7B64B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8A2A58-38ED-40E7-9220-ECE79BFDB12C}"/>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27232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A98E-87E7-4CF6-BF70-6C7D87A7576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7A6AD-68F9-40E3-8723-90F8E5D0064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17A312-65BD-46DC-89E4-9FF0323A3ABF}"/>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5" name="Footer Placeholder 4">
            <a:extLst>
              <a:ext uri="{FF2B5EF4-FFF2-40B4-BE49-F238E27FC236}">
                <a16:creationId xmlns:a16="http://schemas.microsoft.com/office/drawing/2014/main" id="{BCECCA6B-B253-4387-8280-E4D4AF003B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38B02-51ED-41BE-AEF9-565E8530FDCA}"/>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1531637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8B81-98F3-4D48-B424-C40DD4403F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CD3959-0555-4387-9589-E34EBD64452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93F55C-6960-47DF-947C-63C855AAFFF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6D6D74-4CA0-44C5-B0CE-A62036170792}"/>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6" name="Footer Placeholder 5">
            <a:extLst>
              <a:ext uri="{FF2B5EF4-FFF2-40B4-BE49-F238E27FC236}">
                <a16:creationId xmlns:a16="http://schemas.microsoft.com/office/drawing/2014/main" id="{D9E4D679-5C76-4836-9E6C-D621C5D7CC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6B290B-FE8A-4FB1-9917-5779AFAA40AC}"/>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1267545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DD9C-3486-46A5-A241-4C71F1D38E9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EFD52DD-41A7-4C58-898A-3027039DAE2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1DA766-6340-47D3-A531-3368879E2C5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BA8239-14A6-4690-99F4-5CCAEC889C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1DDD5-82C4-403E-A4E1-4B61584B771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DDD5A9-A149-4616-88F1-617CC0052C9B}"/>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8" name="Footer Placeholder 7">
            <a:extLst>
              <a:ext uri="{FF2B5EF4-FFF2-40B4-BE49-F238E27FC236}">
                <a16:creationId xmlns:a16="http://schemas.microsoft.com/office/drawing/2014/main" id="{1599CB24-B63E-4AD6-9B82-0C80280FFC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FEDA2D1-F5A0-47D9-8538-123506887879}"/>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1409609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108E-FF3E-4DEF-8600-2A2E7B6879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C48F597-7425-45F5-AC61-25AC32B48D26}"/>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4" name="Footer Placeholder 3">
            <a:extLst>
              <a:ext uri="{FF2B5EF4-FFF2-40B4-BE49-F238E27FC236}">
                <a16:creationId xmlns:a16="http://schemas.microsoft.com/office/drawing/2014/main" id="{43FABBDD-79CB-47E6-AF2B-9BC368FEB4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541D679-9611-4292-8B15-CC84BC344593}"/>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2268607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32DA4-2E04-471B-9464-F79E0F99FF3B}"/>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3" name="Footer Placeholder 2">
            <a:extLst>
              <a:ext uri="{FF2B5EF4-FFF2-40B4-BE49-F238E27FC236}">
                <a16:creationId xmlns:a16="http://schemas.microsoft.com/office/drawing/2014/main" id="{C4EB13D4-9246-4F73-822C-5FF96BB255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8BAE97-50E7-4AC6-9CAD-2D2AA5BBA436}"/>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2952283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BDEE-8107-4567-BE75-B14FF69B3A3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97845E-9D3F-4E07-B5E0-DDE23888D67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69DB1-DD68-4EA9-B673-7BB9B8487E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75985-21DE-4305-A532-1834756ACC1F}"/>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6" name="Footer Placeholder 5">
            <a:extLst>
              <a:ext uri="{FF2B5EF4-FFF2-40B4-BE49-F238E27FC236}">
                <a16:creationId xmlns:a16="http://schemas.microsoft.com/office/drawing/2014/main" id="{47FAC4AF-C586-4CAE-901A-20A52BD63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54ED6F-54B3-4135-977E-DA09D4B4382D}"/>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2696919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3A24-2EEA-4C2D-BF89-8CCDC8F8BF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5E4CA1-065C-4274-838A-52D7926CC5D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75DBF0-8B11-49F8-A64B-0AD5DBF0CE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98036E-D989-4127-872A-43F44B5843A3}"/>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6" name="Footer Placeholder 5">
            <a:extLst>
              <a:ext uri="{FF2B5EF4-FFF2-40B4-BE49-F238E27FC236}">
                <a16:creationId xmlns:a16="http://schemas.microsoft.com/office/drawing/2014/main" id="{7C459FE0-D939-4328-B28A-CD0E39E8EF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097E0B-A568-41D0-B134-E6B0C5657C1F}"/>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2138826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26A6-06F7-4039-8E4B-374269F384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A2D83C-E18B-4A92-9C36-66F7574993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7BAEE5-7A3F-484E-A9C2-82AE37C6EE04}"/>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5" name="Footer Placeholder 4">
            <a:extLst>
              <a:ext uri="{FF2B5EF4-FFF2-40B4-BE49-F238E27FC236}">
                <a16:creationId xmlns:a16="http://schemas.microsoft.com/office/drawing/2014/main" id="{3C7B9A5C-E583-4B12-8A76-AADE15C050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707FFB-0C3E-4F85-856F-EDF9340AD7E7}"/>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347713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E257-078B-4FB2-82A5-47F51C2AF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2AFADE-7131-4211-9E57-3F00D187B7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EFDBE3-BA91-480B-A656-5B184B1DDD77}"/>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5" name="Footer Placeholder 4">
            <a:extLst>
              <a:ext uri="{FF2B5EF4-FFF2-40B4-BE49-F238E27FC236}">
                <a16:creationId xmlns:a16="http://schemas.microsoft.com/office/drawing/2014/main" id="{7B41982A-9F30-4BD0-B732-5E3AEB68CF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564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1B016-1332-4768-A915-2BCDA7C0AE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842956-2FCB-47C6-9000-D1C456EEB5E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3CFA5-1866-4E34-8747-6FA7D33C1F34}"/>
              </a:ext>
            </a:extLst>
          </p:cNvPr>
          <p:cNvSpPr>
            <a:spLocks noGrp="1"/>
          </p:cNvSpPr>
          <p:nvPr>
            <p:ph type="dt" sz="half" idx="10"/>
          </p:nvPr>
        </p:nvSpPr>
        <p:spPr>
          <a:xfrm>
            <a:off x="838200" y="6356350"/>
            <a:ext cx="2743200" cy="365125"/>
          </a:xfrm>
          <a:prstGeom prst="rect">
            <a:avLst/>
          </a:prstGeom>
        </p:spPr>
        <p:txBody>
          <a:bodyPr/>
          <a:lstStyle/>
          <a:p>
            <a:fld id="{345C9532-760D-423D-8954-F5833398150B}" type="datetimeFigureOut">
              <a:rPr lang="en-US" smtClean="0"/>
              <a:t>12/20/2020</a:t>
            </a:fld>
            <a:endParaRPr lang="en-US"/>
          </a:p>
        </p:txBody>
      </p:sp>
      <p:sp>
        <p:nvSpPr>
          <p:cNvPr id="5" name="Footer Placeholder 4">
            <a:extLst>
              <a:ext uri="{FF2B5EF4-FFF2-40B4-BE49-F238E27FC236}">
                <a16:creationId xmlns:a16="http://schemas.microsoft.com/office/drawing/2014/main" id="{8732A842-ABB2-41B2-8252-C06696DD21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76B554-1526-4F2C-85AB-E46F298579F4}"/>
              </a:ext>
            </a:extLst>
          </p:cNvPr>
          <p:cNvSpPr>
            <a:spLocks noGrp="1"/>
          </p:cNvSpPr>
          <p:nvPr>
            <p:ph type="sldNum" sz="quarter" idx="12"/>
          </p:nvPr>
        </p:nvSpPr>
        <p:spPr>
          <a:xfrm>
            <a:off x="8610600" y="6356350"/>
            <a:ext cx="2743200" cy="365125"/>
          </a:xfrm>
          <a:prstGeom prst="rect">
            <a:avLst/>
          </a:prstGeom>
        </p:spPr>
        <p:txBody>
          <a:bodyPr/>
          <a:lstStyle/>
          <a:p>
            <a:fld id="{A79AE900-A13B-4421-AA39-A9CC5DF68E39}" type="slidenum">
              <a:rPr lang="en-US" smtClean="0"/>
              <a:t>‹#›</a:t>
            </a:fld>
            <a:endParaRPr lang="en-US"/>
          </a:p>
        </p:txBody>
      </p:sp>
    </p:spTree>
    <p:extLst>
      <p:ext uri="{BB962C8B-B14F-4D97-AF65-F5344CB8AC3E}">
        <p14:creationId xmlns:p14="http://schemas.microsoft.com/office/powerpoint/2010/main" val="683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52CD-907E-49CD-AD0E-E4E477765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0BA10F-15F9-4569-B739-38CBEA5348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F1D0F5-A103-402B-891E-6FA3BCD7AC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7E18A3-B6AC-4718-8DDE-D02663EADD57}"/>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6" name="Footer Placeholder 5">
            <a:extLst>
              <a:ext uri="{FF2B5EF4-FFF2-40B4-BE49-F238E27FC236}">
                <a16:creationId xmlns:a16="http://schemas.microsoft.com/office/drawing/2014/main" id="{88D6A234-0C6E-4697-967B-1A8C8FA2C1D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3423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92B4-0FE3-482A-823D-348D974D46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3A3AC4-7EB2-4F06-A973-1E5579416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DCDBAF-4B51-497A-B7EC-79F3FF59F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9971C-4C17-4F3C-A6BD-FF9F7D0B93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D5509-BF5E-4672-967C-E673279082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9A6364-FF41-4195-B3C6-B1E18E221F7F}"/>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8" name="Footer Placeholder 7">
            <a:extLst>
              <a:ext uri="{FF2B5EF4-FFF2-40B4-BE49-F238E27FC236}">
                <a16:creationId xmlns:a16="http://schemas.microsoft.com/office/drawing/2014/main" id="{F096DDCE-F5E9-461E-A2F3-CBE7FE309C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354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ED26-A98B-407D-BF80-D9D2A5E540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1A5F15-942B-46B1-AC05-6FA4D37D2BDE}"/>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4" name="Footer Placeholder 3">
            <a:extLst>
              <a:ext uri="{FF2B5EF4-FFF2-40B4-BE49-F238E27FC236}">
                <a16:creationId xmlns:a16="http://schemas.microsoft.com/office/drawing/2014/main" id="{C4A655D1-AA86-4FCB-94F8-076035DF2A1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664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B6B6C-CAA0-4A58-A44B-B16C27C5E7FF}"/>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3" name="Footer Placeholder 2">
            <a:extLst>
              <a:ext uri="{FF2B5EF4-FFF2-40B4-BE49-F238E27FC236}">
                <a16:creationId xmlns:a16="http://schemas.microsoft.com/office/drawing/2014/main" id="{155149E1-6DA0-4090-9F5D-15D3D875B74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580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C78F-516E-43FC-8805-2DCA4FCC1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3E2564-D147-4C3C-84C2-A77B45FB5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187494-1849-48B7-903E-86AE08FB7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21DA8C-4332-408E-9C6F-40B6BEBAAC2C}"/>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6" name="Footer Placeholder 5">
            <a:extLst>
              <a:ext uri="{FF2B5EF4-FFF2-40B4-BE49-F238E27FC236}">
                <a16:creationId xmlns:a16="http://schemas.microsoft.com/office/drawing/2014/main" id="{FA21DB51-418D-4E69-837D-49262D21EB3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988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8685-84FA-4232-B2C9-85C8DA400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7B0CA3-58DC-4D20-A220-0493A0F29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FB187-E2B2-4250-9B99-68C79C556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3F7D1-A906-4E3D-A7BF-3C35F10A60B8}"/>
              </a:ext>
            </a:extLst>
          </p:cNvPr>
          <p:cNvSpPr>
            <a:spLocks noGrp="1"/>
          </p:cNvSpPr>
          <p:nvPr>
            <p:ph type="dt" sz="half" idx="10"/>
          </p:nvPr>
        </p:nvSpPr>
        <p:spPr/>
        <p:txBody>
          <a:bodyPr/>
          <a:lstStyle/>
          <a:p>
            <a:fld id="{AB7DFF23-86D2-43BD-9D43-1B12051DA58F}" type="datetimeFigureOut">
              <a:rPr lang="en-US" smtClean="0"/>
              <a:t>12/20/2020</a:t>
            </a:fld>
            <a:endParaRPr lang="en-US"/>
          </a:p>
        </p:txBody>
      </p:sp>
      <p:sp>
        <p:nvSpPr>
          <p:cNvPr id="6" name="Footer Placeholder 5">
            <a:extLst>
              <a:ext uri="{FF2B5EF4-FFF2-40B4-BE49-F238E27FC236}">
                <a16:creationId xmlns:a16="http://schemas.microsoft.com/office/drawing/2014/main" id="{28E5D6BC-3B4C-4267-81DE-9B4F6C12578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82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F565D-A4F9-4F3A-A3E1-B8D7389FA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5CF371-7132-44FA-9F7F-538F0CCDC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684-BDC7-4D4C-89EC-D7D9607AA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DFF23-86D2-43BD-9D43-1B12051DA58F}" type="datetimeFigureOut">
              <a:rPr lang="en-US" smtClean="0"/>
              <a:t>12/20/2020</a:t>
            </a:fld>
            <a:endParaRPr lang="en-US"/>
          </a:p>
        </p:txBody>
      </p:sp>
      <p:sp>
        <p:nvSpPr>
          <p:cNvPr id="5" name="Footer Placeholder 4">
            <a:extLst>
              <a:ext uri="{FF2B5EF4-FFF2-40B4-BE49-F238E27FC236}">
                <a16:creationId xmlns:a16="http://schemas.microsoft.com/office/drawing/2014/main" id="{298DF493-F4EA-42F3-8146-0B2840340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5517427E-FF3E-4148-9499-EA95CF5CE3C2}"/>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Slide Number Placeholder 5">
            <a:extLst>
              <a:ext uri="{FF2B5EF4-FFF2-40B4-BE49-F238E27FC236}">
                <a16:creationId xmlns:a16="http://schemas.microsoft.com/office/drawing/2014/main" id="{3D458098-B6F2-4269-BA21-6CE9EF3154B1}"/>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9" name="TextBox 8">
            <a:extLst>
              <a:ext uri="{FF2B5EF4-FFF2-40B4-BE49-F238E27FC236}">
                <a16:creationId xmlns:a16="http://schemas.microsoft.com/office/drawing/2014/main" id="{38BEF88D-6C1D-4D4B-959C-8156670CAD8D}"/>
              </a:ext>
            </a:extLst>
          </p:cNvPr>
          <p:cNvSpPr txBox="1"/>
          <p:nvPr userDrawn="1"/>
        </p:nvSpPr>
        <p:spPr>
          <a:xfrm>
            <a:off x="9630116" y="6297922"/>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Errol Straker</a:t>
            </a:r>
          </a:p>
          <a:p>
            <a:pPr algn="r">
              <a:lnSpc>
                <a:spcPts val="1400"/>
              </a:lnSpc>
            </a:pP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CEIS114 </a:t>
            </a:r>
          </a:p>
        </p:txBody>
      </p:sp>
    </p:spTree>
    <p:extLst>
      <p:ext uri="{BB962C8B-B14F-4D97-AF65-F5344CB8AC3E}">
        <p14:creationId xmlns:p14="http://schemas.microsoft.com/office/powerpoint/2010/main" val="102848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9" r:id="rId16"/>
    <p:sldLayoutId id="2147483683"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DBCBE2-D7C6-464C-82E2-DF6CAEA78D28}"/>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8A952E7-C1EF-47D3-824B-38127962D3A5}"/>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itle Placeholder 1">
            <a:extLst>
              <a:ext uri="{FF2B5EF4-FFF2-40B4-BE49-F238E27FC236}">
                <a16:creationId xmlns:a16="http://schemas.microsoft.com/office/drawing/2014/main" id="{57D25690-C749-4C9C-A947-C5B4ED53195D}"/>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r>
              <a:rPr lang="en-US" noProof="0"/>
              <a:t>Click to edit page title</a:t>
            </a:r>
          </a:p>
        </p:txBody>
      </p:sp>
      <p:sp>
        <p:nvSpPr>
          <p:cNvPr id="10" name="Text Placeholder 2">
            <a:extLst>
              <a:ext uri="{FF2B5EF4-FFF2-40B4-BE49-F238E27FC236}">
                <a16:creationId xmlns:a16="http://schemas.microsoft.com/office/drawing/2014/main" id="{612E001B-48C7-4828-888C-403F3F4C7E2C}"/>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Footer Placeholder 4">
            <a:extLst>
              <a:ext uri="{FF2B5EF4-FFF2-40B4-BE49-F238E27FC236}">
                <a16:creationId xmlns:a16="http://schemas.microsoft.com/office/drawing/2014/main" id="{3C2222A4-B084-4BFE-A932-A7668FB9E262}"/>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en-US" noProof="0" dirty="0"/>
              <a:t>Add a footer</a:t>
            </a:r>
          </a:p>
        </p:txBody>
      </p:sp>
      <p:sp>
        <p:nvSpPr>
          <p:cNvPr id="12" name="Slide Number Placeholder 5">
            <a:extLst>
              <a:ext uri="{FF2B5EF4-FFF2-40B4-BE49-F238E27FC236}">
                <a16:creationId xmlns:a16="http://schemas.microsoft.com/office/drawing/2014/main" id="{E0C2211F-1A8B-4814-A429-849E3799CBE3}"/>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fld id="{19B51A1E-902D-48AF-9020-955120F399B6}" type="slidenum">
              <a:rPr lang="en-US" noProof="0" smtClean="0"/>
              <a:pPr/>
              <a:t>‹#›</a:t>
            </a:fld>
            <a:endParaRPr lang="en-US" noProof="0" dirty="0"/>
          </a:p>
        </p:txBody>
      </p:sp>
      <p:sp>
        <p:nvSpPr>
          <p:cNvPr id="13" name="TextBox 12">
            <a:extLst>
              <a:ext uri="{FF2B5EF4-FFF2-40B4-BE49-F238E27FC236}">
                <a16:creationId xmlns:a16="http://schemas.microsoft.com/office/drawing/2014/main" id="{523AB9B8-9516-48AF-AAB2-8FAB43D6792A}"/>
              </a:ext>
            </a:extLst>
          </p:cNvPr>
          <p:cNvSpPr txBox="1"/>
          <p:nvPr userDrawn="1"/>
        </p:nvSpPr>
        <p:spPr>
          <a:xfrm>
            <a:off x="9630116" y="6297922"/>
            <a:ext cx="1662546" cy="404658"/>
          </a:xfrm>
          <a:prstGeom prst="rect">
            <a:avLst/>
          </a:prstGeom>
          <a:noFill/>
        </p:spPr>
        <p:txBody>
          <a:bodyPr wrap="square" lIns="0" tIns="36000" rIns="0" bIns="0" rtlCol="0">
            <a:spAutoFit/>
          </a:bodyPr>
          <a:lstStyle/>
          <a:p>
            <a:pPr algn="r">
              <a:lnSpc>
                <a:spcPts val="1400"/>
              </a:lnSpc>
            </a:pPr>
            <a:r>
              <a:rPr lang="en-US" sz="1600" b="1" spc="-100" baseline="0" noProof="0" dirty="0">
                <a:solidFill>
                  <a:schemeClr val="tx1">
                    <a:lumMod val="50000"/>
                    <a:lumOff val="50000"/>
                  </a:schemeClr>
                </a:solidFill>
                <a:latin typeface="Corbel" panose="020B0503020204020204" pitchFamily="34" charset="0"/>
              </a:rPr>
              <a:t>Errol Straker</a:t>
            </a:r>
          </a:p>
          <a:p>
            <a:pPr algn="r">
              <a:lnSpc>
                <a:spcPts val="1400"/>
              </a:lnSpc>
            </a:pPr>
            <a:r>
              <a:rPr lang="en-US" sz="1600" b="1" spc="-100" baseline="0" noProof="0" dirty="0">
                <a:solidFill>
                  <a:schemeClr val="accent1"/>
                </a:solidFill>
                <a:latin typeface="Corbel" panose="020B0503020204020204" pitchFamily="34" charset="0"/>
              </a:rPr>
              <a:t> </a:t>
            </a:r>
            <a:r>
              <a:rPr lang="en-US" sz="1600" b="1" spc="-100" baseline="0" noProof="0" dirty="0">
                <a:solidFill>
                  <a:schemeClr val="tx1"/>
                </a:solidFill>
                <a:latin typeface="Corbel" panose="020B0503020204020204" pitchFamily="34" charset="0"/>
              </a:rPr>
              <a:t>CEIS110 </a:t>
            </a:r>
          </a:p>
        </p:txBody>
      </p:sp>
      <p:sp>
        <p:nvSpPr>
          <p:cNvPr id="14" name="Rectangle 13">
            <a:extLst>
              <a:ext uri="{FF2B5EF4-FFF2-40B4-BE49-F238E27FC236}">
                <a16:creationId xmlns:a16="http://schemas.microsoft.com/office/drawing/2014/main" id="{28EE7707-7A99-4EB4-B729-EC60F0D18BF7}"/>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223D71A5-C3AB-4D4A-AF9C-8637039E9AA5}"/>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091D1C08-1CD4-4CE2-AADC-7DEFC7096F09}"/>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38052944"/>
      </p:ext>
    </p:extLst>
  </p:cSld>
  <p:clrMap bg1="lt1" tx1="dk1" bg2="lt2" tx2="dk2" accent1="accent1" accent2="accent2" accent3="accent3" accent4="accent4" accent5="accent5" accent6="accent6" hlink="hlink" folHlink="folHlink"/>
  <p:sldLayoutIdLst>
    <p:sldLayoutId id="2147483684"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esp32.com/viewtopic.php?t=5841"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a:lstStyle/>
          <a:p>
            <a:r>
              <a:rPr lang="en-US" dirty="0"/>
              <a:t>CEIS114 final project</a:t>
            </a:r>
          </a:p>
        </p:txBody>
      </p:sp>
      <p:sp>
        <p:nvSpPr>
          <p:cNvPr id="3" name="Text Placeholder 2">
            <a:extLst>
              <a:ext uri="{FF2B5EF4-FFF2-40B4-BE49-F238E27FC236}">
                <a16:creationId xmlns:a16="http://schemas.microsoft.com/office/drawing/2014/main" id="{C0AE828D-1E63-455F-949D-0C5454A7FE88}"/>
              </a:ext>
            </a:extLst>
          </p:cNvPr>
          <p:cNvSpPr>
            <a:spLocks noGrp="1"/>
          </p:cNvSpPr>
          <p:nvPr>
            <p:ph type="body" sz="quarter" idx="12"/>
          </p:nvPr>
        </p:nvSpPr>
        <p:spPr/>
        <p:txBody>
          <a:bodyPr/>
          <a:lstStyle/>
          <a:p>
            <a:r>
              <a:rPr lang="en-US" dirty="0"/>
              <a:t>12.20.2020</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4294967295"/>
          </p:nvPr>
        </p:nvSpPr>
        <p:spPr>
          <a:xfrm>
            <a:off x="4038600" y="3608511"/>
            <a:ext cx="4114800" cy="518795"/>
          </a:xfrm>
        </p:spPr>
        <p:txBody>
          <a:bodyPr/>
          <a:lstStyle/>
          <a:p>
            <a:pPr marL="0" indent="0">
              <a:buNone/>
            </a:pPr>
            <a:r>
              <a:rPr lang="en-US" dirty="0"/>
              <a:t>Traffic Control Light System</a:t>
            </a:r>
          </a:p>
        </p:txBody>
      </p:sp>
      <p:sp>
        <p:nvSpPr>
          <p:cNvPr id="6" name="Text Placeholder 6">
            <a:extLst>
              <a:ext uri="{FF2B5EF4-FFF2-40B4-BE49-F238E27FC236}">
                <a16:creationId xmlns:a16="http://schemas.microsoft.com/office/drawing/2014/main" id="{99D3404D-C6F0-46E9-B1A4-6C8D909BE3FB}"/>
              </a:ext>
            </a:extLst>
          </p:cNvPr>
          <p:cNvSpPr txBox="1">
            <a:spLocks/>
          </p:cNvSpPr>
          <p:nvPr/>
        </p:nvSpPr>
        <p:spPr>
          <a:xfrm>
            <a:off x="4043289" y="4127306"/>
            <a:ext cx="4114800" cy="518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Errol Straker</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8CC0-2E75-491F-9B26-4888FEFDDC17}"/>
              </a:ext>
            </a:extLst>
          </p:cNvPr>
          <p:cNvSpPr>
            <a:spLocks noGrp="1"/>
          </p:cNvSpPr>
          <p:nvPr>
            <p:ph type="ctrTitle"/>
          </p:nvPr>
        </p:nvSpPr>
        <p:spPr/>
        <p:txBody>
          <a:bodyPr/>
          <a:lstStyle/>
          <a:p>
            <a:r>
              <a:rPr lang="en-US" dirty="0"/>
              <a:t>Basic traffic controller</a:t>
            </a:r>
          </a:p>
        </p:txBody>
      </p:sp>
      <p:sp>
        <p:nvSpPr>
          <p:cNvPr id="3" name="Subtitle 2">
            <a:extLst>
              <a:ext uri="{FF2B5EF4-FFF2-40B4-BE49-F238E27FC236}">
                <a16:creationId xmlns:a16="http://schemas.microsoft.com/office/drawing/2014/main" id="{5C70957A-AC79-453F-A0BC-E21FD83E5CF5}"/>
              </a:ext>
            </a:extLst>
          </p:cNvPr>
          <p:cNvSpPr>
            <a:spLocks noGrp="1"/>
          </p:cNvSpPr>
          <p:nvPr>
            <p:ph type="subTitle" idx="1"/>
          </p:nvPr>
        </p:nvSpPr>
        <p:spPr/>
        <p:txBody>
          <a:bodyPr/>
          <a:lstStyle/>
          <a:p>
            <a:r>
              <a:rPr lang="en-US" dirty="0"/>
              <a:t>The foundational design for our traffic control system</a:t>
            </a:r>
          </a:p>
        </p:txBody>
      </p:sp>
    </p:spTree>
    <p:extLst>
      <p:ext uri="{BB962C8B-B14F-4D97-AF65-F5344CB8AC3E}">
        <p14:creationId xmlns:p14="http://schemas.microsoft.com/office/powerpoint/2010/main" val="24352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325F-561B-4780-909F-E58588ABD0E7}"/>
              </a:ext>
            </a:extLst>
          </p:cNvPr>
          <p:cNvSpPr>
            <a:spLocks noGrp="1"/>
          </p:cNvSpPr>
          <p:nvPr>
            <p:ph type="title"/>
          </p:nvPr>
        </p:nvSpPr>
        <p:spPr/>
        <p:txBody>
          <a:bodyPr/>
          <a:lstStyle/>
          <a:p>
            <a:r>
              <a:rPr lang="en-US" dirty="0"/>
              <a:t>Basic Traffic Control System</a:t>
            </a:r>
          </a:p>
        </p:txBody>
      </p:sp>
      <p:pic>
        <p:nvPicPr>
          <p:cNvPr id="6" name="Picture Placeholder 5">
            <a:extLst>
              <a:ext uri="{FF2B5EF4-FFF2-40B4-BE49-F238E27FC236}">
                <a16:creationId xmlns:a16="http://schemas.microsoft.com/office/drawing/2014/main" id="{4E19F0B0-12E6-41B9-A1AF-E135BB5282A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Text Placeholder 3">
            <a:extLst>
              <a:ext uri="{FF2B5EF4-FFF2-40B4-BE49-F238E27FC236}">
                <a16:creationId xmlns:a16="http://schemas.microsoft.com/office/drawing/2014/main" id="{76422511-0046-4364-82E3-731389311CF8}"/>
              </a:ext>
            </a:extLst>
          </p:cNvPr>
          <p:cNvSpPr>
            <a:spLocks noGrp="1"/>
          </p:cNvSpPr>
          <p:nvPr>
            <p:ph type="body" sz="half" idx="2"/>
          </p:nvPr>
        </p:nvSpPr>
        <p:spPr/>
        <p:txBody>
          <a:bodyPr/>
          <a:lstStyle/>
          <a:p>
            <a:r>
              <a:rPr lang="en-US" dirty="0"/>
              <a:t>This is a picture of the foundational hardware design used for the project.  This allowed us to test the LEDs and ensure we are building the circuits correctly.  Instead of using single green, yellow, and red </a:t>
            </a:r>
            <a:r>
              <a:rPr lang="en-US" dirty="0" err="1"/>
              <a:t>leds</a:t>
            </a:r>
            <a:r>
              <a:rPr lang="en-US" dirty="0"/>
              <a:t>.  I substituted with a combination LED.</a:t>
            </a:r>
          </a:p>
        </p:txBody>
      </p:sp>
    </p:spTree>
    <p:extLst>
      <p:ext uri="{BB962C8B-B14F-4D97-AF65-F5344CB8AC3E}">
        <p14:creationId xmlns:p14="http://schemas.microsoft.com/office/powerpoint/2010/main" val="3619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886658A-3269-4294-B6AE-6226BD09F57B}"/>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a:solidFill>
                  <a:srgbClr val="FFFFFF"/>
                </a:solidFill>
              </a:rPr>
              <a:t>Arduino IDE</a:t>
            </a:r>
          </a:p>
        </p:txBody>
      </p:sp>
      <p:sp>
        <p:nvSpPr>
          <p:cNvPr id="17"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a:extLst>
              <a:ext uri="{FF2B5EF4-FFF2-40B4-BE49-F238E27FC236}">
                <a16:creationId xmlns:a16="http://schemas.microsoft.com/office/drawing/2014/main" id="{FF698E7D-9F87-47C6-B018-BB22DB721DB7}"/>
              </a:ext>
            </a:extLst>
          </p:cNvPr>
          <p:cNvSpPr>
            <a:spLocks noGrp="1"/>
          </p:cNvSpPr>
          <p:nvPr>
            <p:ph type="body" sz="half" idx="2"/>
          </p:nvPr>
        </p:nvSpPr>
        <p:spPr>
          <a:xfrm>
            <a:off x="734664" y="5119223"/>
            <a:ext cx="1830086" cy="1022860"/>
          </a:xfrm>
        </p:spPr>
        <p:txBody>
          <a:bodyPr vert="horz" lIns="91440" tIns="45720" rIns="91440" bIns="45720" rtlCol="0" anchor="ctr">
            <a:normAutofit/>
          </a:bodyPr>
          <a:lstStyle/>
          <a:p>
            <a:r>
              <a:rPr lang="en-US" sz="1300" dirty="0">
                <a:solidFill>
                  <a:srgbClr val="FFFFFF"/>
                </a:solidFill>
              </a:rPr>
              <a:t>This is a picture showing some of the code used in this phase of the project.</a:t>
            </a: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D4F35"/>
          </a:solidFill>
          <a:ln w="25400">
            <a:solidFill>
              <a:srgbClr val="4D4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 name="Picture Placeholder 5" descr="Graphical user interface, text&#10;&#10;Description automatically generated">
            <a:extLst>
              <a:ext uri="{FF2B5EF4-FFF2-40B4-BE49-F238E27FC236}">
                <a16:creationId xmlns:a16="http://schemas.microsoft.com/office/drawing/2014/main" id="{652F988A-602A-48AA-BCFD-8F0553BB7561}"/>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139" b="782"/>
          <a:stretch/>
        </p:blipFill>
        <p:spPr>
          <a:xfrm>
            <a:off x="4517401" y="450222"/>
            <a:ext cx="7203993" cy="5691862"/>
          </a:xfrm>
          <a:prstGeom prst="rect">
            <a:avLst/>
          </a:prstGeom>
        </p:spPr>
      </p:pic>
    </p:spTree>
    <p:extLst>
      <p:ext uri="{BB962C8B-B14F-4D97-AF65-F5344CB8AC3E}">
        <p14:creationId xmlns:p14="http://schemas.microsoft.com/office/powerpoint/2010/main" val="353234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596F-025B-4B35-889D-74290A2754C7}"/>
              </a:ext>
            </a:extLst>
          </p:cNvPr>
          <p:cNvSpPr>
            <a:spLocks noGrp="1"/>
          </p:cNvSpPr>
          <p:nvPr>
            <p:ph type="title"/>
          </p:nvPr>
        </p:nvSpPr>
        <p:spPr/>
        <p:txBody>
          <a:bodyPr/>
          <a:lstStyle/>
          <a:p>
            <a:r>
              <a:rPr lang="en-US" dirty="0"/>
              <a:t>Basic Controller Phase 2</a:t>
            </a:r>
          </a:p>
        </p:txBody>
      </p:sp>
      <p:pic>
        <p:nvPicPr>
          <p:cNvPr id="6" name="Picture Placeholder 5" descr="A picture containing text&#10;&#10;Description automatically generated">
            <a:extLst>
              <a:ext uri="{FF2B5EF4-FFF2-40B4-BE49-F238E27FC236}">
                <a16:creationId xmlns:a16="http://schemas.microsoft.com/office/drawing/2014/main" id="{9E8034CC-6259-4CB2-8C1F-C9C196120DD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390" b="20390"/>
          <a:stretch>
            <a:fillRect/>
          </a:stretch>
        </p:blipFill>
        <p:spPr/>
      </p:pic>
      <p:sp>
        <p:nvSpPr>
          <p:cNvPr id="4" name="Text Placeholder 3">
            <a:extLst>
              <a:ext uri="{FF2B5EF4-FFF2-40B4-BE49-F238E27FC236}">
                <a16:creationId xmlns:a16="http://schemas.microsoft.com/office/drawing/2014/main" id="{7A047DB0-37BA-493A-BC8C-EE3631D50304}"/>
              </a:ext>
            </a:extLst>
          </p:cNvPr>
          <p:cNvSpPr>
            <a:spLocks noGrp="1"/>
          </p:cNvSpPr>
          <p:nvPr>
            <p:ph type="body" sz="half" idx="2"/>
          </p:nvPr>
        </p:nvSpPr>
        <p:spPr/>
        <p:txBody>
          <a:bodyPr/>
          <a:lstStyle/>
          <a:p>
            <a:r>
              <a:rPr lang="en-US" dirty="0"/>
              <a:t>After building a successful controller with one LED.  We went on to add on the second set of lights.</a:t>
            </a:r>
          </a:p>
        </p:txBody>
      </p:sp>
    </p:spTree>
    <p:extLst>
      <p:ext uri="{BB962C8B-B14F-4D97-AF65-F5344CB8AC3E}">
        <p14:creationId xmlns:p14="http://schemas.microsoft.com/office/powerpoint/2010/main" val="404660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86658A-3269-4294-B6AE-6226BD09F57B}"/>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a:solidFill>
                  <a:srgbClr val="FFFFFF"/>
                </a:solidFill>
              </a:rPr>
              <a:t>Arduino IDE</a:t>
            </a:r>
          </a:p>
        </p:txBody>
      </p:sp>
      <p:sp>
        <p:nvSpPr>
          <p:cNvPr id="17"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FF698E7D-9F87-47C6-B018-BB22DB721DB7}"/>
              </a:ext>
            </a:extLst>
          </p:cNvPr>
          <p:cNvSpPr>
            <a:spLocks noGrp="1"/>
          </p:cNvSpPr>
          <p:nvPr>
            <p:ph type="body" sz="half" idx="2"/>
          </p:nvPr>
        </p:nvSpPr>
        <p:spPr>
          <a:xfrm>
            <a:off x="734664" y="5119223"/>
            <a:ext cx="1830086" cy="1022860"/>
          </a:xfrm>
        </p:spPr>
        <p:txBody>
          <a:bodyPr vert="horz" lIns="91440" tIns="45720" rIns="91440" bIns="45720" rtlCol="0" anchor="ctr">
            <a:normAutofit/>
          </a:bodyPr>
          <a:lstStyle/>
          <a:p>
            <a:r>
              <a:rPr lang="en-US" sz="1300" dirty="0">
                <a:solidFill>
                  <a:srgbClr val="FFFFFF"/>
                </a:solidFill>
              </a:rPr>
              <a:t>This is a picture showing some of the code used in this phase of the project.</a:t>
            </a: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D4F35"/>
          </a:solidFill>
          <a:ln w="25400">
            <a:solidFill>
              <a:srgbClr val="4D4F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id="{66049C69-5355-45D5-9140-668C0E1B7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428" y="450222"/>
            <a:ext cx="7542350" cy="4107030"/>
          </a:xfrm>
          <a:prstGeom prst="rect">
            <a:avLst/>
          </a:prstGeom>
        </p:spPr>
      </p:pic>
    </p:spTree>
    <p:extLst>
      <p:ext uri="{BB962C8B-B14F-4D97-AF65-F5344CB8AC3E}">
        <p14:creationId xmlns:p14="http://schemas.microsoft.com/office/powerpoint/2010/main" val="158525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FA95-3737-454F-90BC-F93F5A5A1098}"/>
              </a:ext>
            </a:extLst>
          </p:cNvPr>
          <p:cNvSpPr>
            <a:spLocks noGrp="1"/>
          </p:cNvSpPr>
          <p:nvPr>
            <p:ph type="ctrTitle"/>
          </p:nvPr>
        </p:nvSpPr>
        <p:spPr/>
        <p:txBody>
          <a:bodyPr/>
          <a:lstStyle/>
          <a:p>
            <a:r>
              <a:rPr lang="en-US" dirty="0"/>
              <a:t>Adding features</a:t>
            </a:r>
          </a:p>
        </p:txBody>
      </p:sp>
      <p:sp>
        <p:nvSpPr>
          <p:cNvPr id="3" name="Subtitle 2">
            <a:extLst>
              <a:ext uri="{FF2B5EF4-FFF2-40B4-BE49-F238E27FC236}">
                <a16:creationId xmlns:a16="http://schemas.microsoft.com/office/drawing/2014/main" id="{4C0FBBBB-E2FC-4CEC-ACFF-68E0C1BCDA13}"/>
              </a:ext>
            </a:extLst>
          </p:cNvPr>
          <p:cNvSpPr>
            <a:spLocks noGrp="1"/>
          </p:cNvSpPr>
          <p:nvPr>
            <p:ph type="subTitle" idx="1"/>
          </p:nvPr>
        </p:nvSpPr>
        <p:spPr/>
        <p:txBody>
          <a:bodyPr/>
          <a:lstStyle/>
          <a:p>
            <a:r>
              <a:rPr lang="en-US" dirty="0"/>
              <a:t>Building on the basic design.  We are now adding in additional features.</a:t>
            </a:r>
          </a:p>
        </p:txBody>
      </p:sp>
    </p:spTree>
    <p:extLst>
      <p:ext uri="{BB962C8B-B14F-4D97-AF65-F5344CB8AC3E}">
        <p14:creationId xmlns:p14="http://schemas.microsoft.com/office/powerpoint/2010/main" val="350404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C79FF-7619-45A5-94CB-094A20CF52BD}"/>
              </a:ext>
            </a:extLst>
          </p:cNvPr>
          <p:cNvSpPr>
            <a:spLocks noGrp="1"/>
          </p:cNvSpPr>
          <p:nvPr>
            <p:ph type="title"/>
          </p:nvPr>
        </p:nvSpPr>
        <p:spPr/>
        <p:txBody>
          <a:bodyPr/>
          <a:lstStyle/>
          <a:p>
            <a:r>
              <a:rPr lang="en-US" dirty="0"/>
              <a:t>Adding a button</a:t>
            </a:r>
          </a:p>
        </p:txBody>
      </p:sp>
      <p:pic>
        <p:nvPicPr>
          <p:cNvPr id="6" name="Content Placeholder 5">
            <a:extLst>
              <a:ext uri="{FF2B5EF4-FFF2-40B4-BE49-F238E27FC236}">
                <a16:creationId xmlns:a16="http://schemas.microsoft.com/office/drawing/2014/main" id="{8D077854-DC64-4683-BC36-3607BC523C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6168" y="127582"/>
            <a:ext cx="4922570" cy="6563429"/>
          </a:xfrm>
        </p:spPr>
      </p:pic>
      <p:sp>
        <p:nvSpPr>
          <p:cNvPr id="4" name="Text Placeholder 3">
            <a:extLst>
              <a:ext uri="{FF2B5EF4-FFF2-40B4-BE49-F238E27FC236}">
                <a16:creationId xmlns:a16="http://schemas.microsoft.com/office/drawing/2014/main" id="{308F1A23-72C5-4698-938E-B2F1D643F16C}"/>
              </a:ext>
            </a:extLst>
          </p:cNvPr>
          <p:cNvSpPr>
            <a:spLocks noGrp="1"/>
          </p:cNvSpPr>
          <p:nvPr>
            <p:ph type="body" sz="half" idx="2"/>
          </p:nvPr>
        </p:nvSpPr>
        <p:spPr/>
        <p:txBody>
          <a:bodyPr/>
          <a:lstStyle/>
          <a:p>
            <a:r>
              <a:rPr lang="en-US" dirty="0"/>
              <a:t>In this phase of the project.  We added a button to simulate a crosswalk.  This placed the lights in a red position.  They held this for ten seconds, giving the user time to cross the street.</a:t>
            </a:r>
          </a:p>
        </p:txBody>
      </p:sp>
    </p:spTree>
    <p:extLst>
      <p:ext uri="{BB962C8B-B14F-4D97-AF65-F5344CB8AC3E}">
        <p14:creationId xmlns:p14="http://schemas.microsoft.com/office/powerpoint/2010/main" val="402315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8CE9EAC-ADBD-4E69-96BD-6DAE9FAC4AE2}"/>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Serial Monitor</a:t>
            </a:r>
          </a:p>
        </p:txBody>
      </p:sp>
      <p:sp>
        <p:nvSpPr>
          <p:cNvPr id="17"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A3B62"/>
          </a:solidFill>
          <a:ln w="25400">
            <a:solidFill>
              <a:srgbClr val="4A3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 name="Content Placeholder 5" descr="Graphical user interface, application, Word&#10;&#10;Description automatically generated">
            <a:extLst>
              <a:ext uri="{FF2B5EF4-FFF2-40B4-BE49-F238E27FC236}">
                <a16:creationId xmlns:a16="http://schemas.microsoft.com/office/drawing/2014/main" id="{5054B8B1-816D-468B-B95D-C9B550B7A9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7399"/>
          <a:stretch/>
        </p:blipFill>
        <p:spPr>
          <a:xfrm>
            <a:off x="4517401" y="450221"/>
            <a:ext cx="7203993" cy="5767699"/>
          </a:xfrm>
          <a:prstGeom prst="rect">
            <a:avLst/>
          </a:prstGeom>
        </p:spPr>
      </p:pic>
      <p:sp>
        <p:nvSpPr>
          <p:cNvPr id="12" name="Text Placeholder 3">
            <a:extLst>
              <a:ext uri="{FF2B5EF4-FFF2-40B4-BE49-F238E27FC236}">
                <a16:creationId xmlns:a16="http://schemas.microsoft.com/office/drawing/2014/main" id="{EB0B62EF-13B0-42B6-AAB7-5EF368CFF541}"/>
              </a:ext>
            </a:extLst>
          </p:cNvPr>
          <p:cNvSpPr>
            <a:spLocks noGrp="1"/>
          </p:cNvSpPr>
          <p:nvPr>
            <p:ph type="body" sz="half" idx="2"/>
          </p:nvPr>
        </p:nvSpPr>
        <p:spPr>
          <a:xfrm>
            <a:off x="734664" y="5119223"/>
            <a:ext cx="1830086" cy="1022860"/>
          </a:xfrm>
        </p:spPr>
        <p:txBody>
          <a:bodyPr vert="horz" lIns="91440" tIns="45720" rIns="91440" bIns="45720" rtlCol="0" anchor="ctr">
            <a:normAutofit/>
          </a:bodyPr>
          <a:lstStyle/>
          <a:p>
            <a:r>
              <a:rPr lang="en-US" sz="1300" dirty="0">
                <a:solidFill>
                  <a:srgbClr val="FFFFFF"/>
                </a:solidFill>
              </a:rPr>
              <a:t>This is a picture showing the crosswalk button working as intended.</a:t>
            </a:r>
          </a:p>
        </p:txBody>
      </p:sp>
    </p:spTree>
    <p:extLst>
      <p:ext uri="{BB962C8B-B14F-4D97-AF65-F5344CB8AC3E}">
        <p14:creationId xmlns:p14="http://schemas.microsoft.com/office/powerpoint/2010/main" val="314252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8CE9EAC-ADBD-4E69-96BD-6DAE9FAC4AE2}"/>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Arduino IDE</a:t>
            </a:r>
          </a:p>
        </p:txBody>
      </p:sp>
      <p:sp>
        <p:nvSpPr>
          <p:cNvPr id="41" name="Rectangle 3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 Placeholder 3">
            <a:extLst>
              <a:ext uri="{FF2B5EF4-FFF2-40B4-BE49-F238E27FC236}">
                <a16:creationId xmlns:a16="http://schemas.microsoft.com/office/drawing/2014/main" id="{EB0B62EF-13B0-42B6-AAB7-5EF368CFF541}"/>
              </a:ext>
            </a:extLst>
          </p:cNvPr>
          <p:cNvSpPr>
            <a:spLocks noGrp="1"/>
          </p:cNvSpPr>
          <p:nvPr>
            <p:ph type="body" sz="half" idx="2"/>
          </p:nvPr>
        </p:nvSpPr>
        <p:spPr>
          <a:xfrm>
            <a:off x="734664" y="5119223"/>
            <a:ext cx="1830086" cy="1022860"/>
          </a:xfrm>
        </p:spPr>
        <p:txBody>
          <a:bodyPr vert="horz" lIns="91440" tIns="45720" rIns="91440" bIns="45720" rtlCol="0" anchor="ctr">
            <a:normAutofit lnSpcReduction="10000"/>
          </a:bodyPr>
          <a:lstStyle/>
          <a:p>
            <a:r>
              <a:rPr lang="en-US" sz="1500" dirty="0">
                <a:solidFill>
                  <a:srgbClr val="FFFFFF"/>
                </a:solidFill>
              </a:rPr>
              <a:t>This is a picture showing a sample of the code used for this phase of the project.</a:t>
            </a:r>
          </a:p>
        </p:txBody>
      </p:sp>
      <p:sp>
        <p:nvSpPr>
          <p:cNvPr id="42" name="Rectangle 3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564049"/>
          </a:solidFill>
          <a:ln w="25400">
            <a:solidFill>
              <a:srgbClr val="5640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11" name="Content Placeholder 10" descr="Graphical user interface, text&#10;&#10;Description automatically generated">
            <a:extLst>
              <a:ext uri="{FF2B5EF4-FFF2-40B4-BE49-F238E27FC236}">
                <a16:creationId xmlns:a16="http://schemas.microsoft.com/office/drawing/2014/main" id="{B1F93A83-0634-45D6-B795-5F1205C874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 t="-1" r="43525" b="2"/>
          <a:stretch/>
        </p:blipFill>
        <p:spPr>
          <a:xfrm>
            <a:off x="4517401" y="450221"/>
            <a:ext cx="7203993" cy="5957557"/>
          </a:xfrm>
          <a:prstGeom prst="rect">
            <a:avLst/>
          </a:prstGeom>
        </p:spPr>
      </p:pic>
    </p:spTree>
    <p:extLst>
      <p:ext uri="{BB962C8B-B14F-4D97-AF65-F5344CB8AC3E}">
        <p14:creationId xmlns:p14="http://schemas.microsoft.com/office/powerpoint/2010/main" val="149698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DA6D-844A-4112-A32F-35145C82C746}"/>
              </a:ext>
            </a:extLst>
          </p:cNvPr>
          <p:cNvSpPr>
            <a:spLocks noGrp="1"/>
          </p:cNvSpPr>
          <p:nvPr>
            <p:ph type="title"/>
          </p:nvPr>
        </p:nvSpPr>
        <p:spPr/>
        <p:txBody>
          <a:bodyPr/>
          <a:lstStyle/>
          <a:p>
            <a:r>
              <a:rPr lang="en-US" dirty="0"/>
              <a:t>Adding the active buzzer and LCD Screen</a:t>
            </a:r>
          </a:p>
        </p:txBody>
      </p:sp>
      <p:pic>
        <p:nvPicPr>
          <p:cNvPr id="8" name="Content Placeholder 7" descr="A picture containing text, electronics&#10;&#10;Description automatically generated">
            <a:extLst>
              <a:ext uri="{FF2B5EF4-FFF2-40B4-BE49-F238E27FC236}">
                <a16:creationId xmlns:a16="http://schemas.microsoft.com/office/drawing/2014/main" id="{E9F09392-C104-4E2A-BB9E-9D0EBEB7AA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9453" y="108368"/>
            <a:ext cx="4980946" cy="6641263"/>
          </a:xfrm>
        </p:spPr>
      </p:pic>
      <p:sp>
        <p:nvSpPr>
          <p:cNvPr id="4" name="Text Placeholder 3">
            <a:extLst>
              <a:ext uri="{FF2B5EF4-FFF2-40B4-BE49-F238E27FC236}">
                <a16:creationId xmlns:a16="http://schemas.microsoft.com/office/drawing/2014/main" id="{4E22FA68-4AB5-4BA4-AEF4-629600D68392}"/>
              </a:ext>
            </a:extLst>
          </p:cNvPr>
          <p:cNvSpPr>
            <a:spLocks noGrp="1"/>
          </p:cNvSpPr>
          <p:nvPr>
            <p:ph type="body" sz="half" idx="2"/>
          </p:nvPr>
        </p:nvSpPr>
        <p:spPr/>
        <p:txBody>
          <a:bodyPr/>
          <a:lstStyle/>
          <a:p>
            <a:r>
              <a:rPr lang="en-US" dirty="0"/>
              <a:t>For this phase of the project.  We added the active buzzer and LCD screen.  Unfortunately, my LCD screen did not come with the required controller board.  I attempted to make some changes in the project.  As a means of getting the screen to work.  I was unsuccessful currently.</a:t>
            </a:r>
          </a:p>
        </p:txBody>
      </p:sp>
    </p:spTree>
    <p:extLst>
      <p:ext uri="{BB962C8B-B14F-4D97-AF65-F5344CB8AC3E}">
        <p14:creationId xmlns:p14="http://schemas.microsoft.com/office/powerpoint/2010/main" val="339616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87B3-0A27-4EE9-979E-B69581E476F0}"/>
              </a:ext>
            </a:extLst>
          </p:cNvPr>
          <p:cNvSpPr>
            <a:spLocks noGrp="1"/>
          </p:cNvSpPr>
          <p:nvPr>
            <p:ph type="title"/>
          </p:nvPr>
        </p:nvSpPr>
        <p:spPr/>
        <p:txBody>
          <a:bodyPr/>
          <a:lstStyle/>
          <a:p>
            <a:r>
              <a:rPr lang="en-US" dirty="0"/>
              <a:t>Agenda</a:t>
            </a:r>
          </a:p>
        </p:txBody>
      </p:sp>
      <p:pic>
        <p:nvPicPr>
          <p:cNvPr id="8" name="Picture Placeholder 7" descr="group of people at a conference table">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6" name="Text Placeholder 5">
            <a:extLst>
              <a:ext uri="{FF2B5EF4-FFF2-40B4-BE49-F238E27FC236}">
                <a16:creationId xmlns:a16="http://schemas.microsoft.com/office/drawing/2014/main" id="{F3C89A40-EEAA-43AB-9A3A-B2CFDE450F1B}"/>
              </a:ext>
            </a:extLst>
          </p:cNvPr>
          <p:cNvSpPr>
            <a:spLocks noGrp="1"/>
          </p:cNvSpPr>
          <p:nvPr>
            <p:ph type="body" sz="quarter" idx="15"/>
          </p:nvPr>
        </p:nvSpPr>
        <p:spPr/>
        <p:txBody>
          <a:bodyPr/>
          <a:lstStyle/>
          <a:p>
            <a:r>
              <a:rPr lang="en-US" dirty="0"/>
              <a:t>PROJECT INTRODUCTION</a:t>
            </a:r>
          </a:p>
          <a:p>
            <a:r>
              <a:rPr lang="en-US" dirty="0"/>
              <a:t>PROJECT INVENTORY</a:t>
            </a:r>
          </a:p>
          <a:p>
            <a:r>
              <a:rPr lang="en-US" dirty="0"/>
              <a:t>PROJECT HARDWARE CHECK</a:t>
            </a:r>
          </a:p>
          <a:p>
            <a:r>
              <a:rPr lang="en-US" dirty="0"/>
              <a:t>BASIC TRAFFIC CONTROLLER</a:t>
            </a:r>
          </a:p>
          <a:p>
            <a:r>
              <a:rPr lang="en-US" dirty="0"/>
              <a:t>ADDING FEATURES</a:t>
            </a:r>
          </a:p>
          <a:p>
            <a:r>
              <a:rPr lang="en-US" dirty="0"/>
              <a:t>ADDING EMERGENCY SERVICES AND A MOTION SENSOR</a:t>
            </a:r>
          </a:p>
          <a:p>
            <a:r>
              <a:rPr lang="en-US" dirty="0"/>
              <a:t>TROUBLESHOOTING</a:t>
            </a:r>
          </a:p>
          <a:p>
            <a:r>
              <a:rPr lang="en-US" dirty="0"/>
              <a:t>CONCLUSION</a:t>
            </a:r>
          </a:p>
          <a:p>
            <a:endParaRPr lang="en-US" dirty="0"/>
          </a:p>
        </p:txBody>
      </p:sp>
      <p:sp>
        <p:nvSpPr>
          <p:cNvPr id="7" name="Slide Number Placeholder 6">
            <a:extLst>
              <a:ext uri="{FF2B5EF4-FFF2-40B4-BE49-F238E27FC236}">
                <a16:creationId xmlns:a16="http://schemas.microsoft.com/office/drawing/2014/main" id="{F29F8048-1E86-48F4-B246-D2F8C54B7EB1}"/>
              </a:ext>
            </a:extLst>
          </p:cNvPr>
          <p:cNvSpPr>
            <a:spLocks noGrp="1"/>
          </p:cNvSpPr>
          <p:nvPr>
            <p:ph type="sldNum" sz="quarter" idx="4294967295"/>
          </p:nvPr>
        </p:nvSpPr>
        <p:spPr>
          <a:xfrm>
            <a:off x="8610600" y="6356350"/>
            <a:ext cx="2743200" cy="365125"/>
          </a:xfrm>
          <a:prstGeom prst="rect">
            <a:avLst/>
          </a:prstGeom>
        </p:spPr>
        <p:txBody>
          <a:bodyPr/>
          <a:lstStyle/>
          <a:p>
            <a:fld id="{8C2E478F-E849-4A8C-AF1F-CBCC78A7CBFA}" type="slidenum">
              <a:rPr lang="en-US" smtClean="0"/>
              <a:pPr/>
              <a:t>2</a:t>
            </a:fld>
            <a:endParaRPr lang="en-US" dirty="0"/>
          </a:p>
        </p:txBody>
      </p:sp>
    </p:spTree>
    <p:extLst>
      <p:ext uri="{BB962C8B-B14F-4D97-AF65-F5344CB8AC3E}">
        <p14:creationId xmlns:p14="http://schemas.microsoft.com/office/powerpoint/2010/main" val="164909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F14193B-FE52-421A-84D7-E73D49859DF5}"/>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Arduino IDE</a:t>
            </a: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6D6F41"/>
          </a:solidFill>
          <a:ln w="25400">
            <a:solidFill>
              <a:srgbClr val="6D6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 name="Content Placeholder 5" descr="Graphical user interface, text, application&#10;&#10;Description automatically generated">
            <a:extLst>
              <a:ext uri="{FF2B5EF4-FFF2-40B4-BE49-F238E27FC236}">
                <a16:creationId xmlns:a16="http://schemas.microsoft.com/office/drawing/2014/main" id="{6C9B7790-BB71-4CFB-96A3-8A3298C43D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26" r="8785"/>
          <a:stretch/>
        </p:blipFill>
        <p:spPr>
          <a:xfrm>
            <a:off x="4517401" y="450221"/>
            <a:ext cx="7203993" cy="5957557"/>
          </a:xfrm>
          <a:prstGeom prst="rect">
            <a:avLst/>
          </a:prstGeom>
        </p:spPr>
      </p:pic>
      <p:sp>
        <p:nvSpPr>
          <p:cNvPr id="10" name="Text Placeholder 3">
            <a:extLst>
              <a:ext uri="{FF2B5EF4-FFF2-40B4-BE49-F238E27FC236}">
                <a16:creationId xmlns:a16="http://schemas.microsoft.com/office/drawing/2014/main" id="{93DD54D6-E98D-4983-AEAE-44AC3DACEDDC}"/>
              </a:ext>
            </a:extLst>
          </p:cNvPr>
          <p:cNvSpPr>
            <a:spLocks noGrp="1"/>
          </p:cNvSpPr>
          <p:nvPr>
            <p:ph type="body" sz="half" idx="2"/>
          </p:nvPr>
        </p:nvSpPr>
        <p:spPr>
          <a:xfrm>
            <a:off x="734664" y="5119223"/>
            <a:ext cx="1830086" cy="1022860"/>
          </a:xfrm>
        </p:spPr>
        <p:txBody>
          <a:bodyPr vert="horz" lIns="91440" tIns="45720" rIns="91440" bIns="45720" rtlCol="0" anchor="ctr">
            <a:normAutofit lnSpcReduction="10000"/>
          </a:bodyPr>
          <a:lstStyle/>
          <a:p>
            <a:r>
              <a:rPr lang="en-US" sz="1500" dirty="0">
                <a:solidFill>
                  <a:srgbClr val="FFFFFF"/>
                </a:solidFill>
              </a:rPr>
              <a:t>This is a picture showing a sample of the code used for this phase of the project.</a:t>
            </a:r>
          </a:p>
        </p:txBody>
      </p:sp>
    </p:spTree>
    <p:extLst>
      <p:ext uri="{BB962C8B-B14F-4D97-AF65-F5344CB8AC3E}">
        <p14:creationId xmlns:p14="http://schemas.microsoft.com/office/powerpoint/2010/main" val="143736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165EF0C6-A178-490D-96FE-B6916B387666}"/>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Serial Monitor</a:t>
            </a: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B425A"/>
          </a:solidFill>
          <a:ln w="25400">
            <a:solidFill>
              <a:srgbClr val="4B4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 name="Content Placeholder 5">
            <a:extLst>
              <a:ext uri="{FF2B5EF4-FFF2-40B4-BE49-F238E27FC236}">
                <a16:creationId xmlns:a16="http://schemas.microsoft.com/office/drawing/2014/main" id="{A9401EA4-3C7E-48C9-BDEF-9EAFA14F5F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144" b="-1"/>
          <a:stretch/>
        </p:blipFill>
        <p:spPr>
          <a:xfrm>
            <a:off x="4517401" y="450222"/>
            <a:ext cx="7203993" cy="5691862"/>
          </a:xfrm>
          <a:prstGeom prst="rect">
            <a:avLst/>
          </a:prstGeom>
        </p:spPr>
      </p:pic>
      <p:sp>
        <p:nvSpPr>
          <p:cNvPr id="10" name="Text Placeholder 3">
            <a:extLst>
              <a:ext uri="{FF2B5EF4-FFF2-40B4-BE49-F238E27FC236}">
                <a16:creationId xmlns:a16="http://schemas.microsoft.com/office/drawing/2014/main" id="{E919C04B-72CD-4853-B776-CB36242FE4A1}"/>
              </a:ext>
            </a:extLst>
          </p:cNvPr>
          <p:cNvSpPr>
            <a:spLocks noGrp="1"/>
          </p:cNvSpPr>
          <p:nvPr>
            <p:ph type="body" sz="half" idx="2"/>
          </p:nvPr>
        </p:nvSpPr>
        <p:spPr>
          <a:xfrm>
            <a:off x="734664" y="5119223"/>
            <a:ext cx="1830086" cy="1022860"/>
          </a:xfrm>
        </p:spPr>
        <p:txBody>
          <a:bodyPr vert="horz" lIns="91440" tIns="45720" rIns="91440" bIns="45720" rtlCol="0" anchor="ctr">
            <a:normAutofit/>
          </a:bodyPr>
          <a:lstStyle/>
          <a:p>
            <a:r>
              <a:rPr lang="en-US" sz="1500" dirty="0">
                <a:solidFill>
                  <a:srgbClr val="FFFFFF"/>
                </a:solidFill>
              </a:rPr>
              <a:t>This is a picture showing the serial monitor output.</a:t>
            </a:r>
          </a:p>
        </p:txBody>
      </p:sp>
    </p:spTree>
    <p:extLst>
      <p:ext uri="{BB962C8B-B14F-4D97-AF65-F5344CB8AC3E}">
        <p14:creationId xmlns:p14="http://schemas.microsoft.com/office/powerpoint/2010/main" val="3070321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D395-4632-46A2-8491-A239A741B4A4}"/>
              </a:ext>
            </a:extLst>
          </p:cNvPr>
          <p:cNvSpPr>
            <a:spLocks noGrp="1"/>
          </p:cNvSpPr>
          <p:nvPr>
            <p:ph type="ctrTitle"/>
          </p:nvPr>
        </p:nvSpPr>
        <p:spPr/>
        <p:txBody>
          <a:bodyPr>
            <a:normAutofit fontScale="90000"/>
          </a:bodyPr>
          <a:lstStyle/>
          <a:p>
            <a:r>
              <a:rPr lang="en-US" dirty="0"/>
              <a:t>Adding emergency services and motion sensor</a:t>
            </a:r>
          </a:p>
        </p:txBody>
      </p:sp>
      <p:sp>
        <p:nvSpPr>
          <p:cNvPr id="3" name="Subtitle 2">
            <a:extLst>
              <a:ext uri="{FF2B5EF4-FFF2-40B4-BE49-F238E27FC236}">
                <a16:creationId xmlns:a16="http://schemas.microsoft.com/office/drawing/2014/main" id="{BD94DE9E-52D8-462C-B254-3DD96FF83F5A}"/>
              </a:ext>
            </a:extLst>
          </p:cNvPr>
          <p:cNvSpPr>
            <a:spLocks noGrp="1"/>
          </p:cNvSpPr>
          <p:nvPr>
            <p:ph type="subTitle" idx="1"/>
          </p:nvPr>
        </p:nvSpPr>
        <p:spPr/>
        <p:txBody>
          <a:bodyPr/>
          <a:lstStyle/>
          <a:p>
            <a:r>
              <a:rPr lang="en-US" dirty="0"/>
              <a:t>The final features we added to the project.</a:t>
            </a:r>
          </a:p>
        </p:txBody>
      </p:sp>
    </p:spTree>
    <p:extLst>
      <p:ext uri="{BB962C8B-B14F-4D97-AF65-F5344CB8AC3E}">
        <p14:creationId xmlns:p14="http://schemas.microsoft.com/office/powerpoint/2010/main" val="754118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C751-B077-42A5-A8A8-37362E070515}"/>
              </a:ext>
            </a:extLst>
          </p:cNvPr>
          <p:cNvSpPr>
            <a:spLocks noGrp="1"/>
          </p:cNvSpPr>
          <p:nvPr>
            <p:ph type="title"/>
          </p:nvPr>
        </p:nvSpPr>
        <p:spPr/>
        <p:txBody>
          <a:bodyPr/>
          <a:lstStyle/>
          <a:p>
            <a:r>
              <a:rPr lang="en-US" dirty="0"/>
              <a:t>Adding emergency services button and a motion sensor</a:t>
            </a:r>
          </a:p>
        </p:txBody>
      </p:sp>
      <p:pic>
        <p:nvPicPr>
          <p:cNvPr id="6" name="Content Placeholder 5" descr="A picture containing text, indoor, desk&#10;&#10;Description automatically generated">
            <a:extLst>
              <a:ext uri="{FF2B5EF4-FFF2-40B4-BE49-F238E27FC236}">
                <a16:creationId xmlns:a16="http://schemas.microsoft.com/office/drawing/2014/main" id="{224A17FA-DC34-424B-A368-5AA5FC9837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2658" y="237347"/>
            <a:ext cx="4787478" cy="6383305"/>
          </a:xfrm>
        </p:spPr>
      </p:pic>
      <p:sp>
        <p:nvSpPr>
          <p:cNvPr id="4" name="Text Placeholder 3">
            <a:extLst>
              <a:ext uri="{FF2B5EF4-FFF2-40B4-BE49-F238E27FC236}">
                <a16:creationId xmlns:a16="http://schemas.microsoft.com/office/drawing/2014/main" id="{279F7C03-FE34-443C-8DBB-DB8C70415E58}"/>
              </a:ext>
            </a:extLst>
          </p:cNvPr>
          <p:cNvSpPr>
            <a:spLocks noGrp="1"/>
          </p:cNvSpPr>
          <p:nvPr>
            <p:ph type="body" sz="half" idx="2"/>
          </p:nvPr>
        </p:nvSpPr>
        <p:spPr/>
        <p:txBody>
          <a:bodyPr/>
          <a:lstStyle/>
          <a:p>
            <a:r>
              <a:rPr lang="en-US" dirty="0"/>
              <a:t>For the final set of features added to the project.  We included a button to trigger an emergency crossing.  We also added a motion sensor to detect oncoming traffic.</a:t>
            </a:r>
          </a:p>
        </p:txBody>
      </p:sp>
    </p:spTree>
    <p:extLst>
      <p:ext uri="{BB962C8B-B14F-4D97-AF65-F5344CB8AC3E}">
        <p14:creationId xmlns:p14="http://schemas.microsoft.com/office/powerpoint/2010/main" val="764019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B37F-1928-4ED5-97B6-E2E169F4EEF2}"/>
              </a:ext>
            </a:extLst>
          </p:cNvPr>
          <p:cNvSpPr>
            <a:spLocks noGrp="1"/>
          </p:cNvSpPr>
          <p:nvPr>
            <p:ph type="title"/>
          </p:nvPr>
        </p:nvSpPr>
        <p:spPr/>
        <p:txBody>
          <a:bodyPr/>
          <a:lstStyle/>
          <a:p>
            <a:r>
              <a:rPr lang="en-US" dirty="0"/>
              <a:t>Emergency Services Light</a:t>
            </a:r>
          </a:p>
        </p:txBody>
      </p:sp>
      <p:pic>
        <p:nvPicPr>
          <p:cNvPr id="6" name="Content Placeholder 5" descr="A picture containing text, indoor, wall, desk&#10;&#10;Description automatically generated">
            <a:extLst>
              <a:ext uri="{FF2B5EF4-FFF2-40B4-BE49-F238E27FC236}">
                <a16:creationId xmlns:a16="http://schemas.microsoft.com/office/drawing/2014/main" id="{A7CD31EF-D8DD-4051-9BD5-5C69EA68C4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6850" y="274158"/>
            <a:ext cx="4862555" cy="6483408"/>
          </a:xfrm>
        </p:spPr>
      </p:pic>
      <p:sp>
        <p:nvSpPr>
          <p:cNvPr id="4" name="Text Placeholder 3">
            <a:extLst>
              <a:ext uri="{FF2B5EF4-FFF2-40B4-BE49-F238E27FC236}">
                <a16:creationId xmlns:a16="http://schemas.microsoft.com/office/drawing/2014/main" id="{0A6284D3-23D3-4B1A-82B9-55AC1921890C}"/>
              </a:ext>
            </a:extLst>
          </p:cNvPr>
          <p:cNvSpPr>
            <a:spLocks noGrp="1"/>
          </p:cNvSpPr>
          <p:nvPr>
            <p:ph type="body" sz="half" idx="2"/>
          </p:nvPr>
        </p:nvSpPr>
        <p:spPr/>
        <p:txBody>
          <a:bodyPr/>
          <a:lstStyle/>
          <a:p>
            <a:r>
              <a:rPr lang="en-US" dirty="0"/>
              <a:t>Here is a picture showing the emergency services button in action.  Once, pressed the blue light illuminates and message is displayed on the serial monitor.</a:t>
            </a:r>
          </a:p>
        </p:txBody>
      </p:sp>
    </p:spTree>
    <p:extLst>
      <p:ext uri="{BB962C8B-B14F-4D97-AF65-F5344CB8AC3E}">
        <p14:creationId xmlns:p14="http://schemas.microsoft.com/office/powerpoint/2010/main" val="1414314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5A5496D-A1DF-4777-8E55-5FC4E0D46AF1}"/>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Serial Output</a:t>
            </a: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4A3C64"/>
          </a:solidFill>
          <a:ln w="25400">
            <a:solidFill>
              <a:srgbClr val="4A3C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6" name="Content Placeholder 5" descr="A picture containing graphical user interface&#10;&#10;Description automatically generated">
            <a:extLst>
              <a:ext uri="{FF2B5EF4-FFF2-40B4-BE49-F238E27FC236}">
                <a16:creationId xmlns:a16="http://schemas.microsoft.com/office/drawing/2014/main" id="{79C7BD47-E55B-4F9B-BAC8-C33C6DFB72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1981"/>
          <a:stretch/>
        </p:blipFill>
        <p:spPr>
          <a:xfrm>
            <a:off x="4517401" y="450221"/>
            <a:ext cx="7203993" cy="5957557"/>
          </a:xfrm>
          <a:prstGeom prst="rect">
            <a:avLst/>
          </a:prstGeom>
        </p:spPr>
      </p:pic>
      <p:sp>
        <p:nvSpPr>
          <p:cNvPr id="10" name="Text Placeholder 3">
            <a:extLst>
              <a:ext uri="{FF2B5EF4-FFF2-40B4-BE49-F238E27FC236}">
                <a16:creationId xmlns:a16="http://schemas.microsoft.com/office/drawing/2014/main" id="{79C28B24-D1B5-4EA4-8466-F44673F2FEA8}"/>
              </a:ext>
            </a:extLst>
          </p:cNvPr>
          <p:cNvSpPr>
            <a:spLocks noGrp="1"/>
          </p:cNvSpPr>
          <p:nvPr>
            <p:ph type="body" sz="half" idx="2"/>
          </p:nvPr>
        </p:nvSpPr>
        <p:spPr>
          <a:xfrm>
            <a:off x="734664" y="5119223"/>
            <a:ext cx="1830086" cy="1022860"/>
          </a:xfrm>
        </p:spPr>
        <p:txBody>
          <a:bodyPr vert="horz" lIns="91440" tIns="45720" rIns="91440" bIns="45720" rtlCol="0" anchor="ctr">
            <a:normAutofit/>
          </a:bodyPr>
          <a:lstStyle/>
          <a:p>
            <a:r>
              <a:rPr lang="en-US" sz="1500" dirty="0">
                <a:solidFill>
                  <a:srgbClr val="FFFFFF"/>
                </a:solidFill>
              </a:rPr>
              <a:t>This is a picture showing the serial monitor output</a:t>
            </a:r>
          </a:p>
        </p:txBody>
      </p:sp>
    </p:spTree>
    <p:extLst>
      <p:ext uri="{BB962C8B-B14F-4D97-AF65-F5344CB8AC3E}">
        <p14:creationId xmlns:p14="http://schemas.microsoft.com/office/powerpoint/2010/main" val="263085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5A5496D-A1DF-4777-8E55-5FC4E0D46AF1}"/>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5000" dirty="0">
                <a:solidFill>
                  <a:srgbClr val="FFFFFF"/>
                </a:solidFill>
              </a:rPr>
              <a:t>Serial Output</a:t>
            </a:r>
          </a:p>
        </p:txBody>
      </p:sp>
      <p:sp>
        <p:nvSpPr>
          <p:cNvPr id="22" name="Rectangle 2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 Placeholder 3">
            <a:extLst>
              <a:ext uri="{FF2B5EF4-FFF2-40B4-BE49-F238E27FC236}">
                <a16:creationId xmlns:a16="http://schemas.microsoft.com/office/drawing/2014/main" id="{79C28B24-D1B5-4EA4-8466-F44673F2FEA8}"/>
              </a:ext>
            </a:extLst>
          </p:cNvPr>
          <p:cNvSpPr>
            <a:spLocks noGrp="1"/>
          </p:cNvSpPr>
          <p:nvPr>
            <p:ph type="body" sz="half" idx="2"/>
          </p:nvPr>
        </p:nvSpPr>
        <p:spPr>
          <a:xfrm>
            <a:off x="734664" y="5119223"/>
            <a:ext cx="1830086" cy="1022860"/>
          </a:xfrm>
        </p:spPr>
        <p:txBody>
          <a:bodyPr vert="horz" lIns="91440" tIns="45720" rIns="91440" bIns="45720" rtlCol="0" anchor="ctr">
            <a:normAutofit/>
          </a:bodyPr>
          <a:lstStyle/>
          <a:p>
            <a:r>
              <a:rPr lang="en-US">
                <a:solidFill>
                  <a:srgbClr val="FFFFFF"/>
                </a:solidFill>
              </a:rPr>
              <a:t>This is a picture showing the serial monitor output</a:t>
            </a:r>
          </a:p>
        </p:txBody>
      </p:sp>
      <p:sp>
        <p:nvSpPr>
          <p:cNvPr id="24" name="Rectangle 2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594741"/>
          </a:solidFill>
          <a:ln w="25400">
            <a:solidFill>
              <a:srgbClr val="594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7" name="Content Placeholder 6">
            <a:extLst>
              <a:ext uri="{FF2B5EF4-FFF2-40B4-BE49-F238E27FC236}">
                <a16:creationId xmlns:a16="http://schemas.microsoft.com/office/drawing/2014/main" id="{6CEE43A4-B166-4323-BA7F-552C33F95C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7446" b="-1"/>
          <a:stretch/>
        </p:blipFill>
        <p:spPr>
          <a:xfrm>
            <a:off x="4517401" y="450222"/>
            <a:ext cx="7203993" cy="5691862"/>
          </a:xfrm>
          <a:prstGeom prst="rect">
            <a:avLst/>
          </a:prstGeom>
        </p:spPr>
      </p:pic>
    </p:spTree>
    <p:extLst>
      <p:ext uri="{BB962C8B-B14F-4D97-AF65-F5344CB8AC3E}">
        <p14:creationId xmlns:p14="http://schemas.microsoft.com/office/powerpoint/2010/main" val="1912746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a:normAutofit fontScale="90000"/>
          </a:bodyPr>
          <a:lstStyle/>
          <a:p>
            <a:r>
              <a:rPr lang="en-US" dirty="0"/>
              <a:t>Project Challenges</a:t>
            </a: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4294967295"/>
          </p:nvPr>
        </p:nvSpPr>
        <p:spPr>
          <a:xfrm>
            <a:off x="6202680" y="4393374"/>
            <a:ext cx="5151120" cy="1247771"/>
          </a:xfrm>
        </p:spPr>
        <p:txBody>
          <a:bodyPr>
            <a:normAutofit/>
          </a:bodyPr>
          <a:lstStyle/>
          <a:p>
            <a:pPr marL="0" indent="0">
              <a:buNone/>
            </a:pPr>
            <a:r>
              <a:rPr lang="en-US" dirty="0"/>
              <a:t>The next set of slides focus on the challenges I faced during this project. </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4294967295"/>
          </p:nvPr>
        </p:nvSpPr>
        <p:spPr>
          <a:xfrm>
            <a:off x="8610600" y="6356350"/>
            <a:ext cx="2743200" cy="365125"/>
          </a:xfrm>
          <a:prstGeom prst="rect">
            <a:avLst/>
          </a:prstGeom>
        </p:spPr>
        <p:txBody>
          <a:bodyPr/>
          <a:lstStyle/>
          <a:p>
            <a:fld id="{8C2E478F-E849-4A8C-AF1F-CBCC78A7CBFA}" type="slidenum">
              <a:rPr lang="en-US" smtClean="0"/>
              <a:t>27</a:t>
            </a:fld>
            <a:endParaRPr lang="en-US" dirty="0"/>
          </a:p>
        </p:txBody>
      </p:sp>
    </p:spTree>
    <p:extLst>
      <p:ext uri="{BB962C8B-B14F-4D97-AF65-F5344CB8AC3E}">
        <p14:creationId xmlns:p14="http://schemas.microsoft.com/office/powerpoint/2010/main" val="2944765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B6ED7-3FCD-48D6-9907-3BA4B02D129C}"/>
              </a:ext>
            </a:extLst>
          </p:cNvPr>
          <p:cNvSpPr>
            <a:spLocks noGrp="1"/>
          </p:cNvSpPr>
          <p:nvPr>
            <p:ph type="title"/>
          </p:nvPr>
        </p:nvSpPr>
        <p:spPr>
          <a:xfrm>
            <a:off x="655321" y="822978"/>
            <a:ext cx="5120114" cy="1692794"/>
          </a:xfrm>
        </p:spPr>
        <p:txBody>
          <a:bodyPr vert="horz" lIns="91440" tIns="45720" rIns="91440" bIns="45720" rtlCol="0" anchor="ctr">
            <a:normAutofit/>
          </a:bodyPr>
          <a:lstStyle/>
          <a:p>
            <a:pPr>
              <a:lnSpc>
                <a:spcPct val="90000"/>
              </a:lnSpc>
              <a:spcBef>
                <a:spcPct val="0"/>
              </a:spcBef>
            </a:pPr>
            <a:r>
              <a:rPr lang="en-US" sz="4400" dirty="0"/>
              <a:t>Troubleshooting</a:t>
            </a:r>
          </a:p>
        </p:txBody>
      </p:sp>
      <p:sp>
        <p:nvSpPr>
          <p:cNvPr id="3" name="Content Placeholder 2">
            <a:extLst>
              <a:ext uri="{FF2B5EF4-FFF2-40B4-BE49-F238E27FC236}">
                <a16:creationId xmlns:a16="http://schemas.microsoft.com/office/drawing/2014/main" id="{D9C7E595-2D90-4E69-8008-35C7BE203B04}"/>
              </a:ext>
            </a:extLst>
          </p:cNvPr>
          <p:cNvSpPr>
            <a:spLocks noGrp="1"/>
          </p:cNvSpPr>
          <p:nvPr>
            <p:ph idx="1"/>
          </p:nvPr>
        </p:nvSpPr>
        <p:spPr>
          <a:xfrm>
            <a:off x="655321" y="2575034"/>
            <a:ext cx="5440679" cy="3459988"/>
          </a:xfrm>
        </p:spPr>
        <p:txBody>
          <a:bodyPr vert="horz" lIns="91440" tIns="45720" rIns="91440" bIns="45720" rtlCol="0">
            <a:normAutofit/>
          </a:bodyPr>
          <a:lstStyle/>
          <a:p>
            <a:pPr marL="0" indent="0">
              <a:buNone/>
            </a:pPr>
            <a:r>
              <a:rPr lang="en-US" sz="1800" dirty="0"/>
              <a:t>Week 1 Challenges: (Basic Traffic Controller Section)</a:t>
            </a:r>
          </a:p>
          <a:p>
            <a:pPr marL="0" indent="0">
              <a:buNone/>
            </a:pPr>
            <a:r>
              <a:rPr lang="en-US" sz="1400" dirty="0"/>
              <a:t>ESP32 board not connecting to computer nor allowing me to choose a port.  After doing some research I found a forum at ESP32.com (</a:t>
            </a:r>
            <a:r>
              <a:rPr lang="en-US" sz="1400" dirty="0">
                <a:hlinkClick r:id="rId2"/>
              </a:rPr>
              <a:t>https://www.esp32.com/viewtopic.php?t=5841</a:t>
            </a:r>
            <a:r>
              <a:rPr lang="en-US" sz="1400" dirty="0"/>
              <a:t>).  Here there were a few different solutions discussed.  After doing some reading and review of my equipment.  I determined that my USB cable, while useful for charging phones, is not the correct cable for communication with my ESP32 board.</a:t>
            </a:r>
          </a:p>
          <a:p>
            <a:pPr marL="0" indent="0">
              <a:buNone/>
            </a:pPr>
            <a:r>
              <a:rPr lang="en-US" sz="1800" dirty="0"/>
              <a:t>Week 5 Challenges: (Adding Features Section)</a:t>
            </a:r>
          </a:p>
          <a:p>
            <a:pPr marL="0" indent="0">
              <a:buNone/>
            </a:pPr>
            <a:r>
              <a:rPr lang="en-US" sz="1400" kern="1200" dirty="0">
                <a:solidFill>
                  <a:srgbClr val="000000"/>
                </a:solidFill>
                <a:latin typeface="+mn-lt"/>
                <a:ea typeface="+mn-ea"/>
                <a:cs typeface="+mn-cs"/>
              </a:rPr>
              <a:t>The serial monitor was not displaying the correct output.  I initially thought I created the circuit incorrectly. Ten minutes later, </a:t>
            </a:r>
            <a:r>
              <a:rPr lang="en-US" sz="1400" dirty="0">
                <a:solidFill>
                  <a:srgbClr val="000000"/>
                </a:solidFill>
              </a:rPr>
              <a:t>that included </a:t>
            </a:r>
            <a:r>
              <a:rPr lang="en-US" sz="1400" kern="1200" dirty="0">
                <a:solidFill>
                  <a:srgbClr val="000000"/>
                </a:solidFill>
                <a:latin typeface="+mn-lt"/>
                <a:ea typeface="+mn-ea"/>
                <a:cs typeface="+mn-cs"/>
              </a:rPr>
              <a:t>reading the code to make sure there were no hidden errors to fix.  I realized, the button was not working and replaced it.  That is why I have two buttons in the picture.</a:t>
            </a:r>
          </a:p>
          <a:p>
            <a:pPr marL="0" indent="0">
              <a:buNone/>
            </a:pPr>
            <a:endParaRPr lang="en-US" sz="1800" dirty="0"/>
          </a:p>
        </p:txBody>
      </p:sp>
      <p:pic>
        <p:nvPicPr>
          <p:cNvPr id="16" name="Picture 5">
            <a:extLst>
              <a:ext uri="{FF2B5EF4-FFF2-40B4-BE49-F238E27FC236}">
                <a16:creationId xmlns:a16="http://schemas.microsoft.com/office/drawing/2014/main" id="{0E0B2A2F-6965-4230-B169-BD2DA6C9D8B9}"/>
              </a:ext>
            </a:extLst>
          </p:cNvPr>
          <p:cNvPicPr>
            <a:picLocks noChangeAspect="1"/>
          </p:cNvPicPr>
          <p:nvPr/>
        </p:nvPicPr>
        <p:blipFill rotWithShape="1">
          <a:blip r:embed="rId3"/>
          <a:srcRect l="25603" r="752"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6679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B6ED7-3FCD-48D6-9907-3BA4B02D129C}"/>
              </a:ext>
            </a:extLst>
          </p:cNvPr>
          <p:cNvSpPr>
            <a:spLocks noGrp="1"/>
          </p:cNvSpPr>
          <p:nvPr>
            <p:ph type="title"/>
          </p:nvPr>
        </p:nvSpPr>
        <p:spPr>
          <a:xfrm>
            <a:off x="655321" y="822978"/>
            <a:ext cx="5120114" cy="1692794"/>
          </a:xfrm>
        </p:spPr>
        <p:txBody>
          <a:bodyPr vert="horz" lIns="91440" tIns="45720" rIns="91440" bIns="45720" rtlCol="0" anchor="ctr">
            <a:normAutofit/>
          </a:bodyPr>
          <a:lstStyle/>
          <a:p>
            <a:pPr>
              <a:lnSpc>
                <a:spcPct val="90000"/>
              </a:lnSpc>
              <a:spcBef>
                <a:spcPct val="0"/>
              </a:spcBef>
            </a:pPr>
            <a:r>
              <a:rPr lang="en-US" sz="4400" dirty="0"/>
              <a:t>Troubleshooting</a:t>
            </a:r>
          </a:p>
        </p:txBody>
      </p:sp>
      <p:sp>
        <p:nvSpPr>
          <p:cNvPr id="3" name="Content Placeholder 2">
            <a:extLst>
              <a:ext uri="{FF2B5EF4-FFF2-40B4-BE49-F238E27FC236}">
                <a16:creationId xmlns:a16="http://schemas.microsoft.com/office/drawing/2014/main" id="{D9C7E595-2D90-4E69-8008-35C7BE203B04}"/>
              </a:ext>
            </a:extLst>
          </p:cNvPr>
          <p:cNvSpPr>
            <a:spLocks noGrp="1"/>
          </p:cNvSpPr>
          <p:nvPr>
            <p:ph idx="1"/>
          </p:nvPr>
        </p:nvSpPr>
        <p:spPr>
          <a:xfrm>
            <a:off x="655321" y="2575034"/>
            <a:ext cx="5440679" cy="3459988"/>
          </a:xfrm>
        </p:spPr>
        <p:txBody>
          <a:bodyPr vert="horz" lIns="91440" tIns="45720" rIns="91440" bIns="45720" rtlCol="0">
            <a:normAutofit/>
          </a:bodyPr>
          <a:lstStyle/>
          <a:p>
            <a:pPr marL="0" indent="0">
              <a:buNone/>
            </a:pPr>
            <a:r>
              <a:rPr lang="en-US" sz="1800" dirty="0"/>
              <a:t>Week 6 Challenges: (Adding Features Section)</a:t>
            </a:r>
          </a:p>
          <a:p>
            <a:pPr marL="0" indent="0">
              <a:buNone/>
            </a:pPr>
            <a:r>
              <a:rPr lang="en-US" sz="1400" dirty="0"/>
              <a:t>My LCD screen did not come with the controller board.  I looked through all the materials I received in the kit.  I attempted to look up online how I could complete the project, without the controller.  I managed to power on the screen, however, I quickly realized the level of code I would have to change in order to rewire the LCD screen for the project.  I simply did not have enough time to complete the level of work needed.</a:t>
            </a:r>
          </a:p>
          <a:p>
            <a:pPr marL="0" indent="0">
              <a:buNone/>
            </a:pPr>
            <a:r>
              <a:rPr lang="en-US" sz="1400" dirty="0"/>
              <a:t>This ESP32 board I started the project with started to malfunction.  When I attempted to upload the new set of code.  I kept getting an error message.  Please, find a picture of the error message on this slide.  Thankfully, I purchased some additional ESP32 boards a personal project.  The board pictured is the one that gave me all the trouble.  I thought I damaged it when I tried getting the LCD screen to work.</a:t>
            </a:r>
          </a:p>
          <a:p>
            <a:pPr marL="0" indent="0">
              <a:buNone/>
            </a:pPr>
            <a:endParaRPr lang="en-US" sz="1800" dirty="0"/>
          </a:p>
        </p:txBody>
      </p:sp>
      <p:pic>
        <p:nvPicPr>
          <p:cNvPr id="16" name="Picture 5">
            <a:extLst>
              <a:ext uri="{FF2B5EF4-FFF2-40B4-BE49-F238E27FC236}">
                <a16:creationId xmlns:a16="http://schemas.microsoft.com/office/drawing/2014/main" id="{0E0B2A2F-6965-4230-B169-BD2DA6C9D8B9}"/>
              </a:ext>
            </a:extLst>
          </p:cNvPr>
          <p:cNvPicPr>
            <a:picLocks noChangeAspect="1"/>
          </p:cNvPicPr>
          <p:nvPr/>
        </p:nvPicPr>
        <p:blipFill rotWithShape="1">
          <a:blip r:embed="rId2"/>
          <a:srcRect l="25603" r="752"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383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a:xfrm>
            <a:off x="6102350" y="1358419"/>
            <a:ext cx="5251450" cy="1661297"/>
          </a:xfrm>
        </p:spPr>
        <p:txBody>
          <a:bodyPr>
            <a:normAutofit fontScale="90000"/>
          </a:bodyPr>
          <a:lstStyle/>
          <a:p>
            <a:br>
              <a:rPr lang="en-US"/>
            </a:br>
            <a:r>
              <a:rPr lang="en-US"/>
              <a:t>Project</a:t>
            </a:r>
            <a:br>
              <a:rPr lang="en-US"/>
            </a:br>
            <a:r>
              <a:rPr lang="en-US"/>
              <a:t>Introduction</a:t>
            </a:r>
            <a:endParaRPr lang="en-US" dirty="0"/>
          </a:p>
        </p:txBody>
      </p:sp>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20370" r="20370"/>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4294967295"/>
          </p:nvPr>
        </p:nvSpPr>
        <p:spPr>
          <a:xfrm>
            <a:off x="6096000" y="3143669"/>
            <a:ext cx="5805268" cy="1544364"/>
          </a:xfrm>
        </p:spPr>
        <p:txBody>
          <a:bodyPr>
            <a:normAutofit lnSpcReduction="10000"/>
          </a:bodyPr>
          <a:lstStyle/>
          <a:p>
            <a:pPr marL="0" indent="0">
              <a:buNone/>
            </a:pPr>
            <a:r>
              <a:rPr lang="en-US" spc="300"/>
              <a:t>During CEIS114 we created a traffic light system. We used a ESP32 board for the basis of our project.</a:t>
            </a:r>
            <a:endParaRPr lang="en-US" spc="300" dirty="0"/>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4294967295"/>
          </p:nvPr>
        </p:nvSpPr>
        <p:spPr>
          <a:xfrm>
            <a:off x="8610600" y="6356350"/>
            <a:ext cx="2743200" cy="365125"/>
          </a:xfrm>
          <a:prstGeom prst="rect">
            <a:avLst/>
          </a:prstGeom>
        </p:spPr>
        <p:txBody>
          <a:bodyPr/>
          <a:lstStyle/>
          <a:p>
            <a:fld id="{8C2E478F-E849-4A8C-AF1F-CBCC78A7CBFA}" type="slidenum">
              <a:rPr lang="en-US" smtClean="0"/>
              <a:t>3</a:t>
            </a:fld>
            <a:endParaRPr lang="en-US" dirty="0"/>
          </a:p>
        </p:txBody>
      </p:sp>
    </p:spTree>
    <p:extLst>
      <p:ext uri="{BB962C8B-B14F-4D97-AF65-F5344CB8AC3E}">
        <p14:creationId xmlns:p14="http://schemas.microsoft.com/office/powerpoint/2010/main" val="1756342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a:lstStyle/>
          <a:p>
            <a:r>
              <a:rPr lang="en-US" dirty="0"/>
              <a:t>Conclusion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noFill/>
        </p:spPr>
      </p:pic>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95999" y="1496275"/>
            <a:ext cx="4646246" cy="2218585"/>
          </a:xfrm>
        </p:spPr>
        <p:txBody>
          <a:bodyPr>
            <a:normAutofit/>
          </a:bodyPr>
          <a:lstStyle/>
          <a:p>
            <a:pPr marL="0" indent="0">
              <a:lnSpc>
                <a:spcPct val="100000"/>
              </a:lnSpc>
              <a:buNone/>
            </a:pPr>
            <a:r>
              <a:rPr lang="en-US" sz="1600" dirty="0">
                <a:cs typeface="Biome Light" panose="020B0303030204020804" pitchFamily="34" charset="0"/>
              </a:rPr>
              <a:t>This project allowed me to build a working example of a real-world solution.  The skills I gained from this class have allowed me to further my IoT journey.  The code and skills demonstrated here can be used on the job</a:t>
            </a:r>
            <a:r>
              <a:rPr lang="en-US" sz="1600">
                <a:cs typeface="Biome Light" panose="020B0303030204020804" pitchFamily="34" charset="0"/>
              </a:rPr>
              <a:t>. </a:t>
            </a:r>
            <a:endParaRPr lang="en-US" sz="1600" dirty="0">
              <a:cs typeface="Biome Light" panose="020B0303030204020804" pitchFamily="34" charset="0"/>
            </a:endParaRPr>
          </a:p>
          <a:p>
            <a:pPr marL="0" indent="0">
              <a:buNone/>
            </a:pPr>
            <a:endParaRPr lang="en-US" dirty="0"/>
          </a:p>
        </p:txBody>
      </p:sp>
    </p:spTree>
    <p:extLst>
      <p:ext uri="{BB962C8B-B14F-4D97-AF65-F5344CB8AC3E}">
        <p14:creationId xmlns:p14="http://schemas.microsoft.com/office/powerpoint/2010/main" val="1325373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7" descr="abstract image">
            <a:extLst>
              <a:ext uri="{FF2B5EF4-FFF2-40B4-BE49-F238E27FC236}">
                <a16:creationId xmlns:a16="http://schemas.microsoft.com/office/drawing/2014/main" id="{D5C5EA1B-F06D-4AD1-B526-89C2DF772232}"/>
              </a:ext>
            </a:extLst>
          </p:cNvPr>
          <p:cNvPicPr>
            <a:picLocks noChangeAspect="1"/>
          </p:cNvPicPr>
          <p:nvPr/>
        </p:nvPicPr>
        <p:blipFill rotWithShape="1">
          <a:blip r:embed="rId2">
            <a:alphaModFix amt="52000"/>
            <a:extLst>
              <a:ext uri="{BEBA8EAE-BF5A-486C-A8C5-ECC9F3942E4B}">
                <a14:imgProps xmlns:a14="http://schemas.microsoft.com/office/drawing/2010/main">
                  <a14:imgLayer r:embed="rId3">
                    <a14:imgEffect>
                      <a14:saturation sat="0"/>
                    </a14:imgEffect>
                  </a14:imgLayer>
                </a14:imgProps>
              </a:ext>
            </a:extLst>
          </a:blip>
          <a:srcRect l="22717" r="45642"/>
          <a:stretch/>
        </p:blipFill>
        <p:spPr>
          <a:xfrm rot="16200000">
            <a:off x="2667001" y="-2666999"/>
            <a:ext cx="6858000" cy="12192000"/>
          </a:xfrm>
          <a:prstGeom prst="rect">
            <a:avLst/>
          </a:prstGeom>
          <a:noFill/>
        </p:spPr>
      </p:pic>
      <p:sp>
        <p:nvSpPr>
          <p:cNvPr id="6" name="Title 5">
            <a:extLst>
              <a:ext uri="{FF2B5EF4-FFF2-40B4-BE49-F238E27FC236}">
                <a16:creationId xmlns:a16="http://schemas.microsoft.com/office/drawing/2014/main" id="{4F7706BE-EF2E-459C-8778-01DDD354C634}"/>
              </a:ext>
            </a:extLst>
          </p:cNvPr>
          <p:cNvSpPr>
            <a:spLocks noGrp="1"/>
          </p:cNvSpPr>
          <p:nvPr>
            <p:ph type="title" idx="4294967295"/>
          </p:nvPr>
        </p:nvSpPr>
        <p:spPr>
          <a:xfrm>
            <a:off x="702365" y="1660810"/>
            <a:ext cx="10787270" cy="830649"/>
          </a:xfrm>
        </p:spPr>
        <p:txBody>
          <a:bodyPr>
            <a:normAutofit/>
          </a:bodyPr>
          <a:lstStyle/>
          <a:p>
            <a:r>
              <a:rPr lang="en-US" sz="4000" spc="300" dirty="0"/>
              <a:t>THANK YOU</a:t>
            </a:r>
          </a:p>
        </p:txBody>
      </p:sp>
      <p:pic>
        <p:nvPicPr>
          <p:cNvPr id="24" name="Online Image Placeholder 23" descr="User">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pic>
        <p:nvPicPr>
          <p:cNvPr id="12" name="Online Image Placeholder 11" descr="Smart Phone">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30873" y="3118670"/>
            <a:ext cx="730250" cy="730250"/>
          </a:xfrm>
        </p:spPr>
      </p:pic>
      <p:pic>
        <p:nvPicPr>
          <p:cNvPr id="28" name="Online Image Placeholder 27" descr="Envelope">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p:pic>
      <p:sp>
        <p:nvSpPr>
          <p:cNvPr id="8" name="Text Placeholder 7">
            <a:extLst>
              <a:ext uri="{FF2B5EF4-FFF2-40B4-BE49-F238E27FC236}">
                <a16:creationId xmlns:a16="http://schemas.microsoft.com/office/drawing/2014/main" id="{0B070B25-2BBC-49AC-9CFA-1CD7195DF2D6}"/>
              </a:ext>
            </a:extLst>
          </p:cNvPr>
          <p:cNvSpPr>
            <a:spLocks noGrp="1"/>
          </p:cNvSpPr>
          <p:nvPr>
            <p:ph type="body" sz="quarter" idx="16"/>
          </p:nvPr>
        </p:nvSpPr>
        <p:spPr/>
        <p:txBody>
          <a:bodyPr/>
          <a:lstStyle/>
          <a:p>
            <a:r>
              <a:rPr lang="en-US" dirty="0"/>
              <a:t>Errol Straker</a:t>
            </a:r>
          </a:p>
        </p:txBody>
      </p:sp>
      <p:sp>
        <p:nvSpPr>
          <p:cNvPr id="9" name="Text Placeholder 8">
            <a:extLst>
              <a:ext uri="{FF2B5EF4-FFF2-40B4-BE49-F238E27FC236}">
                <a16:creationId xmlns:a16="http://schemas.microsoft.com/office/drawing/2014/main" id="{9E2524A0-105C-4170-BB48-CD0756FB3DFE}"/>
              </a:ext>
            </a:extLst>
          </p:cNvPr>
          <p:cNvSpPr>
            <a:spLocks noGrp="1"/>
          </p:cNvSpPr>
          <p:nvPr>
            <p:ph type="body" sz="quarter" idx="17"/>
          </p:nvPr>
        </p:nvSpPr>
        <p:spPr/>
        <p:txBody>
          <a:bodyPr/>
          <a:lstStyle/>
          <a:p>
            <a:r>
              <a:rPr lang="en-US" dirty="0"/>
              <a:t>+1 (312) 519-8748</a:t>
            </a:r>
          </a:p>
        </p:txBody>
      </p:sp>
      <p:sp>
        <p:nvSpPr>
          <p:cNvPr id="10" name="Text Placeholder 9">
            <a:extLst>
              <a:ext uri="{FF2B5EF4-FFF2-40B4-BE49-F238E27FC236}">
                <a16:creationId xmlns:a16="http://schemas.microsoft.com/office/drawing/2014/main" id="{6E57A531-5B0F-485D-A015-BC78AD089BA6}"/>
              </a:ext>
            </a:extLst>
          </p:cNvPr>
          <p:cNvSpPr>
            <a:spLocks noGrp="1"/>
          </p:cNvSpPr>
          <p:nvPr>
            <p:ph type="body" sz="quarter" idx="18"/>
          </p:nvPr>
        </p:nvSpPr>
        <p:spPr>
          <a:xfrm>
            <a:off x="8117058" y="3903126"/>
            <a:ext cx="3486748" cy="518795"/>
          </a:xfrm>
        </p:spPr>
        <p:txBody>
          <a:bodyPr>
            <a:normAutofit fontScale="92500"/>
          </a:bodyPr>
          <a:lstStyle/>
          <a:p>
            <a:r>
              <a:rPr lang="en-US" dirty="0"/>
              <a:t>errol.strakerjr@gmail.com</a:t>
            </a:r>
          </a:p>
        </p:txBody>
      </p:sp>
      <p:sp>
        <p:nvSpPr>
          <p:cNvPr id="3" name="Text Placeholder 2">
            <a:extLst>
              <a:ext uri="{FF2B5EF4-FFF2-40B4-BE49-F238E27FC236}">
                <a16:creationId xmlns:a16="http://schemas.microsoft.com/office/drawing/2014/main" id="{C747C414-85D9-40D6-9BB3-5AF68A84F413}"/>
              </a:ext>
            </a:extLst>
          </p:cNvPr>
          <p:cNvSpPr>
            <a:spLocks noGrp="1"/>
          </p:cNvSpPr>
          <p:nvPr>
            <p:ph type="body" sz="quarter" idx="4294967295"/>
          </p:nvPr>
        </p:nvSpPr>
        <p:spPr>
          <a:xfrm>
            <a:off x="3512343" y="5137992"/>
            <a:ext cx="5167313" cy="518795"/>
          </a:xfrm>
        </p:spPr>
        <p:txBody>
          <a:bodyPr/>
          <a:lstStyle/>
          <a:p>
            <a:r>
              <a:rPr lang="en-US" dirty="0"/>
              <a:t>WWW.ERROLSTRAKERJR.COM</a:t>
            </a:r>
          </a:p>
        </p:txBody>
      </p:sp>
    </p:spTree>
    <p:extLst>
      <p:ext uri="{BB962C8B-B14F-4D97-AF65-F5344CB8AC3E}">
        <p14:creationId xmlns:p14="http://schemas.microsoft.com/office/powerpoint/2010/main" val="92772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03A181-A573-46B1-B8C3-F258461A9EB3}"/>
              </a:ext>
            </a:extLst>
          </p:cNvPr>
          <p:cNvSpPr>
            <a:spLocks noGrp="1"/>
          </p:cNvSpPr>
          <p:nvPr>
            <p:ph type="ctrTitle"/>
          </p:nvPr>
        </p:nvSpPr>
        <p:spPr/>
        <p:txBody>
          <a:bodyPr/>
          <a:lstStyle/>
          <a:p>
            <a:r>
              <a:rPr lang="en-US" dirty="0"/>
              <a:t>Project inventory</a:t>
            </a:r>
          </a:p>
        </p:txBody>
      </p:sp>
      <p:sp>
        <p:nvSpPr>
          <p:cNvPr id="7" name="Subtitle 6">
            <a:extLst>
              <a:ext uri="{FF2B5EF4-FFF2-40B4-BE49-F238E27FC236}">
                <a16:creationId xmlns:a16="http://schemas.microsoft.com/office/drawing/2014/main" id="{C03B825B-56FE-476A-9F19-255846FC3F28}"/>
              </a:ext>
            </a:extLst>
          </p:cNvPr>
          <p:cNvSpPr>
            <a:spLocks noGrp="1"/>
          </p:cNvSpPr>
          <p:nvPr>
            <p:ph type="subTitle" idx="1"/>
          </p:nvPr>
        </p:nvSpPr>
        <p:spPr/>
        <p:txBody>
          <a:bodyPr/>
          <a:lstStyle/>
          <a:p>
            <a:r>
              <a:rPr lang="en-US" dirty="0"/>
              <a:t>Technology and tools used in this project.</a:t>
            </a:r>
          </a:p>
        </p:txBody>
      </p:sp>
    </p:spTree>
    <p:extLst>
      <p:ext uri="{BB962C8B-B14F-4D97-AF65-F5344CB8AC3E}">
        <p14:creationId xmlns:p14="http://schemas.microsoft.com/office/powerpoint/2010/main" val="384762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1C9F-6EAF-47A9-8E55-3D2EDEEA46F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t>Project Inventory</a:t>
            </a:r>
          </a:p>
        </p:txBody>
      </p:sp>
      <p:sp>
        <p:nvSpPr>
          <p:cNvPr id="4" name="Text Placeholder 3">
            <a:extLst>
              <a:ext uri="{FF2B5EF4-FFF2-40B4-BE49-F238E27FC236}">
                <a16:creationId xmlns:a16="http://schemas.microsoft.com/office/drawing/2014/main" id="{94B825A6-5FAA-498F-9E66-5E99730FFC4C}"/>
              </a:ext>
            </a:extLst>
          </p:cNvPr>
          <p:cNvSpPr>
            <a:spLocks noGrp="1"/>
          </p:cNvSpPr>
          <p:nvPr>
            <p:ph type="body" sz="half" idx="2"/>
          </p:nvPr>
        </p:nvSpPr>
        <p:spPr>
          <a:xfrm>
            <a:off x="4965431" y="2438400"/>
            <a:ext cx="6586489" cy="3785419"/>
          </a:xfrm>
        </p:spPr>
        <p:txBody>
          <a:bodyPr vert="horz" lIns="91440" tIns="45720" rIns="91440" bIns="45720" rtlCol="0">
            <a:normAutofit/>
          </a:bodyPr>
          <a:lstStyle/>
          <a:p>
            <a:pPr indent="-228600">
              <a:buFont typeface="Arial" panose="020B0604020202020204" pitchFamily="34" charset="0"/>
              <a:buChar char="•"/>
            </a:pPr>
            <a:r>
              <a:rPr lang="en-US"/>
              <a:t>ESP32 Development Board</a:t>
            </a:r>
          </a:p>
          <a:p>
            <a:pPr indent="-228600">
              <a:buFont typeface="Arial" panose="020B0604020202020204" pitchFamily="34" charset="0"/>
              <a:buChar char="•"/>
            </a:pPr>
            <a:r>
              <a:rPr lang="en-US"/>
              <a:t>Red, Yellow, and Green combination leds</a:t>
            </a:r>
          </a:p>
          <a:p>
            <a:pPr indent="-228600">
              <a:buFont typeface="Arial" panose="020B0604020202020204" pitchFamily="34" charset="0"/>
              <a:buChar char="•"/>
            </a:pPr>
            <a:r>
              <a:rPr lang="en-US"/>
              <a:t>Colored LEDs: Red, Yellow, Green, and Blue</a:t>
            </a:r>
          </a:p>
          <a:p>
            <a:pPr indent="-228600">
              <a:buFont typeface="Arial" panose="020B0604020202020204" pitchFamily="34" charset="0"/>
              <a:buChar char="•"/>
            </a:pPr>
            <a:r>
              <a:rPr lang="en-US"/>
              <a:t>220 Ohm Resistors (optional)</a:t>
            </a:r>
          </a:p>
          <a:p>
            <a:pPr indent="-228600">
              <a:buFont typeface="Arial" panose="020B0604020202020204" pitchFamily="34" charset="0"/>
              <a:buChar char="•"/>
            </a:pPr>
            <a:r>
              <a:rPr lang="en-US"/>
              <a:t>Wires</a:t>
            </a:r>
          </a:p>
          <a:p>
            <a:pPr indent="-228600">
              <a:buFont typeface="Arial" panose="020B0604020202020204" pitchFamily="34" charset="0"/>
              <a:buChar char="•"/>
            </a:pPr>
            <a:r>
              <a:rPr lang="en-US"/>
              <a:t>Breadboard(s)</a:t>
            </a:r>
          </a:p>
          <a:p>
            <a:pPr indent="-228600">
              <a:buFont typeface="Arial" panose="020B0604020202020204" pitchFamily="34" charset="0"/>
              <a:buChar char="•"/>
            </a:pPr>
            <a:r>
              <a:rPr lang="en-US"/>
              <a:t>LCD Unit with I2C Adapter</a:t>
            </a:r>
          </a:p>
          <a:p>
            <a:pPr indent="-228600">
              <a:buFont typeface="Arial" panose="020B0604020202020204" pitchFamily="34" charset="0"/>
              <a:buChar char="•"/>
            </a:pPr>
            <a:r>
              <a:rPr lang="en-US"/>
              <a:t>Active Buzzer</a:t>
            </a:r>
          </a:p>
          <a:p>
            <a:pPr indent="-228600">
              <a:buFont typeface="Arial" panose="020B0604020202020204" pitchFamily="34" charset="0"/>
              <a:buChar char="•"/>
            </a:pPr>
            <a:r>
              <a:rPr lang="en-US"/>
              <a:t>Mini Router </a:t>
            </a:r>
          </a:p>
          <a:p>
            <a:pPr indent="-228600">
              <a:buFont typeface="Arial" panose="020B0604020202020204" pitchFamily="34" charset="0"/>
              <a:buChar char="•"/>
            </a:pPr>
            <a:r>
              <a:rPr lang="en-US"/>
              <a:t>Push Button(s) </a:t>
            </a:r>
          </a:p>
          <a:p>
            <a:pPr indent="-228600">
              <a:buFont typeface="Arial" panose="020B0604020202020204" pitchFamily="34" charset="0"/>
              <a:buChar char="•"/>
            </a:pPr>
            <a:r>
              <a:rPr lang="en-US"/>
              <a:t>PIR Motion Sensor</a:t>
            </a:r>
          </a:p>
          <a:p>
            <a:pPr indent="-228600">
              <a:buFont typeface="Arial" panose="020B0604020202020204" pitchFamily="34" charset="0"/>
              <a:buChar char="•"/>
            </a:pPr>
            <a:endParaRPr lang="en-US"/>
          </a:p>
        </p:txBody>
      </p:sp>
      <p:pic>
        <p:nvPicPr>
          <p:cNvPr id="10" name="Content Placeholder 9">
            <a:extLst>
              <a:ext uri="{FF2B5EF4-FFF2-40B4-BE49-F238E27FC236}">
                <a16:creationId xmlns:a16="http://schemas.microsoft.com/office/drawing/2014/main" id="{284089C8-0356-42FA-94AA-30AF0196652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17"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0E5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57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30F1-3946-4CF1-8864-6397C40CA0BE}"/>
              </a:ext>
            </a:extLst>
          </p:cNvPr>
          <p:cNvSpPr>
            <a:spLocks noGrp="1"/>
          </p:cNvSpPr>
          <p:nvPr>
            <p:ph type="ctrTitle"/>
          </p:nvPr>
        </p:nvSpPr>
        <p:spPr/>
        <p:txBody>
          <a:bodyPr>
            <a:normAutofit fontScale="90000"/>
          </a:bodyPr>
          <a:lstStyle/>
          <a:p>
            <a:r>
              <a:rPr lang="en-US" dirty="0"/>
              <a:t>Project hardware check</a:t>
            </a:r>
          </a:p>
        </p:txBody>
      </p:sp>
      <p:sp>
        <p:nvSpPr>
          <p:cNvPr id="3" name="Subtitle 2">
            <a:extLst>
              <a:ext uri="{FF2B5EF4-FFF2-40B4-BE49-F238E27FC236}">
                <a16:creationId xmlns:a16="http://schemas.microsoft.com/office/drawing/2014/main" id="{9BEB37A1-D19E-4D58-9719-F7D72A6BD54E}"/>
              </a:ext>
            </a:extLst>
          </p:cNvPr>
          <p:cNvSpPr>
            <a:spLocks noGrp="1"/>
          </p:cNvSpPr>
          <p:nvPr>
            <p:ph type="subTitle" idx="1"/>
          </p:nvPr>
        </p:nvSpPr>
        <p:spPr/>
        <p:txBody>
          <a:bodyPr/>
          <a:lstStyle/>
          <a:p>
            <a:r>
              <a:rPr lang="en-US" dirty="0"/>
              <a:t>Running initial tests on the hardware.</a:t>
            </a:r>
          </a:p>
        </p:txBody>
      </p:sp>
    </p:spTree>
    <p:extLst>
      <p:ext uri="{BB962C8B-B14F-4D97-AF65-F5344CB8AC3E}">
        <p14:creationId xmlns:p14="http://schemas.microsoft.com/office/powerpoint/2010/main" val="2184041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text, floor, indoor&#10;&#10;Description automatically generated">
            <a:extLst>
              <a:ext uri="{FF2B5EF4-FFF2-40B4-BE49-F238E27FC236}">
                <a16:creationId xmlns:a16="http://schemas.microsoft.com/office/drawing/2014/main" id="{F0ECCA97-FBEB-4667-B442-252F067ADE6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972" b="27840"/>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6F82D77-A9A1-4ED4-A279-6F6B1B3DD7C2}"/>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t>ESP32 Hardware Check</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2737C20-5ABD-45F2-91FE-0A8C9F432A59}"/>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pPr indent="-228600">
              <a:buFont typeface="Arial" panose="020B0604020202020204" pitchFamily="34" charset="0"/>
              <a:buChar char="•"/>
            </a:pPr>
            <a:r>
              <a:rPr lang="en-US" sz="1800"/>
              <a:t>ESP32 Development board mounted on a breadboard and powered on.  This is to ensure the ESP32 is working and communicating with the PC.</a:t>
            </a:r>
          </a:p>
        </p:txBody>
      </p:sp>
    </p:spTree>
    <p:extLst>
      <p:ext uri="{BB962C8B-B14F-4D97-AF65-F5344CB8AC3E}">
        <p14:creationId xmlns:p14="http://schemas.microsoft.com/office/powerpoint/2010/main" val="364408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701D-46F2-47AF-8E6F-D5AD0BE76849}"/>
              </a:ext>
            </a:extLst>
          </p:cNvPr>
          <p:cNvSpPr>
            <a:spLocks noGrp="1"/>
          </p:cNvSpPr>
          <p:nvPr>
            <p:ph type="title"/>
          </p:nvPr>
        </p:nvSpPr>
        <p:spPr/>
        <p:txBody>
          <a:bodyPr/>
          <a:lstStyle/>
          <a:p>
            <a:r>
              <a:rPr lang="en-US" dirty="0"/>
              <a:t>Installation of Arduino IDE</a:t>
            </a:r>
          </a:p>
        </p:txBody>
      </p:sp>
      <p:pic>
        <p:nvPicPr>
          <p:cNvPr id="6" name="Content Placeholder 5" descr="Graphical user interface, text, application&#10;&#10;Description automatically generated">
            <a:extLst>
              <a:ext uri="{FF2B5EF4-FFF2-40B4-BE49-F238E27FC236}">
                <a16:creationId xmlns:a16="http://schemas.microsoft.com/office/drawing/2014/main" id="{9EAF260D-4A09-4D7D-A1A3-838475E30A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6758" y="1023602"/>
            <a:ext cx="4725059" cy="4801270"/>
          </a:xfrm>
        </p:spPr>
      </p:pic>
      <p:sp>
        <p:nvSpPr>
          <p:cNvPr id="4" name="Text Placeholder 3">
            <a:extLst>
              <a:ext uri="{FF2B5EF4-FFF2-40B4-BE49-F238E27FC236}">
                <a16:creationId xmlns:a16="http://schemas.microsoft.com/office/drawing/2014/main" id="{567C7D5D-8EAE-4F9D-9C5C-0D2B1CAF79AA}"/>
              </a:ext>
            </a:extLst>
          </p:cNvPr>
          <p:cNvSpPr>
            <a:spLocks noGrp="1"/>
          </p:cNvSpPr>
          <p:nvPr>
            <p:ph type="body" sz="half" idx="2"/>
          </p:nvPr>
        </p:nvSpPr>
        <p:spPr/>
        <p:txBody>
          <a:bodyPr/>
          <a:lstStyle/>
          <a:p>
            <a:r>
              <a:rPr lang="en-US" dirty="0"/>
              <a:t>After installing the Arduino IDE.  We needed to ensure the IDE is communicating with the ESP32 Development board.</a:t>
            </a:r>
          </a:p>
        </p:txBody>
      </p:sp>
    </p:spTree>
    <p:extLst>
      <p:ext uri="{BB962C8B-B14F-4D97-AF65-F5344CB8AC3E}">
        <p14:creationId xmlns:p14="http://schemas.microsoft.com/office/powerpoint/2010/main" val="174286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ED81-E1B4-4722-A627-3F08435262A3}"/>
              </a:ext>
            </a:extLst>
          </p:cNvPr>
          <p:cNvSpPr>
            <a:spLocks noGrp="1"/>
          </p:cNvSpPr>
          <p:nvPr>
            <p:ph type="title"/>
          </p:nvPr>
        </p:nvSpPr>
        <p:spPr/>
        <p:txBody>
          <a:bodyPr/>
          <a:lstStyle/>
          <a:p>
            <a:r>
              <a:rPr lang="en-US"/>
              <a:t>ESP32 Wifi Scan</a:t>
            </a:r>
            <a:endParaRPr lang="en-US" dirty="0"/>
          </a:p>
        </p:txBody>
      </p:sp>
      <p:pic>
        <p:nvPicPr>
          <p:cNvPr id="6" name="Content Placeholder 5" descr="Graphical user interface, text, application&#10;&#10;Description automatically generated">
            <a:extLst>
              <a:ext uri="{FF2B5EF4-FFF2-40B4-BE49-F238E27FC236}">
                <a16:creationId xmlns:a16="http://schemas.microsoft.com/office/drawing/2014/main" id="{45C90AD4-79A5-4A24-A976-E539C598BA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968" y="1066471"/>
            <a:ext cx="5658640" cy="4715533"/>
          </a:xfrm>
        </p:spPr>
      </p:pic>
      <p:sp>
        <p:nvSpPr>
          <p:cNvPr id="4" name="Text Placeholder 3">
            <a:extLst>
              <a:ext uri="{FF2B5EF4-FFF2-40B4-BE49-F238E27FC236}">
                <a16:creationId xmlns:a16="http://schemas.microsoft.com/office/drawing/2014/main" id="{3A7644A7-8143-4EC7-B728-DEA2E68EC039}"/>
              </a:ext>
            </a:extLst>
          </p:cNvPr>
          <p:cNvSpPr>
            <a:spLocks noGrp="1"/>
          </p:cNvSpPr>
          <p:nvPr>
            <p:ph type="body" sz="half" idx="2"/>
          </p:nvPr>
        </p:nvSpPr>
        <p:spPr/>
        <p:txBody>
          <a:bodyPr/>
          <a:lstStyle/>
          <a:p>
            <a:r>
              <a:rPr lang="en-US" dirty="0"/>
              <a:t>This is a screenshot of the serial monitor from the Arduino IDE.  We used a sample project to enable the ESP32 development board to scan for local </a:t>
            </a:r>
            <a:r>
              <a:rPr lang="en-US" dirty="0" err="1"/>
              <a:t>wifi</a:t>
            </a:r>
            <a:r>
              <a:rPr lang="en-US" dirty="0"/>
              <a:t> networks.  This allowed us to complete our testing of the ESP32 Development board.</a:t>
            </a:r>
          </a:p>
        </p:txBody>
      </p:sp>
    </p:spTree>
    <p:extLst>
      <p:ext uri="{BB962C8B-B14F-4D97-AF65-F5344CB8AC3E}">
        <p14:creationId xmlns:p14="http://schemas.microsoft.com/office/powerpoint/2010/main" val="2646908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1089</Words>
  <Application>Microsoft Office PowerPoint</Application>
  <PresentationFormat>Widescreen</PresentationFormat>
  <Paragraphs>93</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Corbel</vt:lpstr>
      <vt:lpstr>Times New Roman</vt:lpstr>
      <vt:lpstr>Office Theme</vt:lpstr>
      <vt:lpstr>Custom Design</vt:lpstr>
      <vt:lpstr>CEIS114 final project</vt:lpstr>
      <vt:lpstr>Agenda</vt:lpstr>
      <vt:lpstr> Project Introduction</vt:lpstr>
      <vt:lpstr>Project inventory</vt:lpstr>
      <vt:lpstr>Project Inventory</vt:lpstr>
      <vt:lpstr>Project hardware check</vt:lpstr>
      <vt:lpstr>ESP32 Hardware Check</vt:lpstr>
      <vt:lpstr>Installation of Arduino IDE</vt:lpstr>
      <vt:lpstr>ESP32 Wifi Scan</vt:lpstr>
      <vt:lpstr>Basic traffic controller</vt:lpstr>
      <vt:lpstr>Basic Traffic Control System</vt:lpstr>
      <vt:lpstr>Arduino IDE</vt:lpstr>
      <vt:lpstr>Basic Controller Phase 2</vt:lpstr>
      <vt:lpstr>Arduino IDE</vt:lpstr>
      <vt:lpstr>Adding features</vt:lpstr>
      <vt:lpstr>Adding a button</vt:lpstr>
      <vt:lpstr>Serial Monitor</vt:lpstr>
      <vt:lpstr>Arduino IDE</vt:lpstr>
      <vt:lpstr>Adding the active buzzer and LCD Screen</vt:lpstr>
      <vt:lpstr>Arduino IDE</vt:lpstr>
      <vt:lpstr>Serial Monitor</vt:lpstr>
      <vt:lpstr>Adding emergency services and motion sensor</vt:lpstr>
      <vt:lpstr>Adding emergency services button and a motion sensor</vt:lpstr>
      <vt:lpstr>Emergency Services Light</vt:lpstr>
      <vt:lpstr>Serial Output</vt:lpstr>
      <vt:lpstr>Serial Output</vt:lpstr>
      <vt:lpstr>Project Challenges</vt:lpstr>
      <vt:lpstr>Troubleshooting</vt:lpstr>
      <vt:lpstr>Troubleshooting</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CEIS114 final project</dc:title>
  <dc:creator>Errol Straker Jr</dc:creator>
  <cp:lastModifiedBy>Errol Straker Jr</cp:lastModifiedBy>
  <cp:revision>1</cp:revision>
  <dcterms:created xsi:type="dcterms:W3CDTF">2020-12-20T07:36:02Z</dcterms:created>
  <dcterms:modified xsi:type="dcterms:W3CDTF">2020-12-20T07:49:51Z</dcterms:modified>
</cp:coreProperties>
</file>