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69" r:id="rId7"/>
    <p:sldId id="270" r:id="rId8"/>
    <p:sldId id="271" r:id="rId9"/>
    <p:sldId id="275" r:id="rId10"/>
    <p:sldId id="261" r:id="rId11"/>
    <p:sldId id="276" r:id="rId12"/>
    <p:sldId id="274" r:id="rId13"/>
    <p:sldId id="260" r:id="rId14"/>
    <p:sldId id="277" r:id="rId15"/>
    <p:sldId id="264" r:id="rId16"/>
    <p:sldId id="262" r:id="rId17"/>
    <p:sldId id="263" r:id="rId18"/>
    <p:sldId id="265" r:id="rId19"/>
    <p:sldId id="278" r:id="rId20"/>
    <p:sldId id="266" r:id="rId21"/>
    <p:sldId id="279" r:id="rId22"/>
    <p:sldId id="282" r:id="rId23"/>
    <p:sldId id="280" r:id="rId24"/>
    <p:sldId id="283" r:id="rId25"/>
    <p:sldId id="284" r:id="rId26"/>
    <p:sldId id="285" r:id="rId27"/>
    <p:sldId id="286" r:id="rId28"/>
    <p:sldId id="267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A1CC0-3878-42AC-96CC-AAB8660B6CA6}" v="32" dt="2020-03-01T06:57:15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rol Straker Jr" userId="7c6a1e39f5b12b86" providerId="LiveId" clId="{9D164AA2-1AA3-417B-A67F-52400B014CB4}"/>
    <pc:docChg chg="modSld sldOrd">
      <pc:chgData name="Errol Straker Jr" userId="7c6a1e39f5b12b86" providerId="LiveId" clId="{9D164AA2-1AA3-417B-A67F-52400B014CB4}" dt="2020-02-28T00:57:45.519" v="0"/>
      <pc:docMkLst>
        <pc:docMk/>
      </pc:docMkLst>
      <pc:sldChg chg="ord">
        <pc:chgData name="Errol Straker Jr" userId="7c6a1e39f5b12b86" providerId="LiveId" clId="{9D164AA2-1AA3-417B-A67F-52400B014CB4}" dt="2020-02-28T00:57:45.519" v="0"/>
        <pc:sldMkLst>
          <pc:docMk/>
          <pc:sldMk cId="297884801" sldId="264"/>
        </pc:sldMkLst>
      </pc:sldChg>
    </pc:docChg>
  </pc:docChgLst>
  <pc:docChgLst>
    <pc:chgData name="Errol Straker Jr" userId="7c6a1e39f5b12b86" providerId="LiveId" clId="{FECA1CC0-3878-42AC-96CC-AAB8660B6CA6}"/>
    <pc:docChg chg="undo custSel mod addSld delSld modSld sldOrd">
      <pc:chgData name="Errol Straker Jr" userId="7c6a1e39f5b12b86" providerId="LiveId" clId="{FECA1CC0-3878-42AC-96CC-AAB8660B6CA6}" dt="2020-03-01T06:59:29.294" v="5724" actId="6549"/>
      <pc:docMkLst>
        <pc:docMk/>
      </pc:docMkLst>
      <pc:sldChg chg="modSp mod">
        <pc:chgData name="Errol Straker Jr" userId="7c6a1e39f5b12b86" providerId="LiveId" clId="{FECA1CC0-3878-42AC-96CC-AAB8660B6CA6}" dt="2020-03-01T06:59:29.294" v="5724" actId="6549"/>
        <pc:sldMkLst>
          <pc:docMk/>
          <pc:sldMk cId="1678567369" sldId="256"/>
        </pc:sldMkLst>
        <pc:spChg chg="mod">
          <ac:chgData name="Errol Straker Jr" userId="7c6a1e39f5b12b86" providerId="LiveId" clId="{FECA1CC0-3878-42AC-96CC-AAB8660B6CA6}" dt="2020-03-01T06:59:29.294" v="5724" actId="6549"/>
          <ac:spMkLst>
            <pc:docMk/>
            <pc:sldMk cId="1678567369" sldId="256"/>
            <ac:spMk id="2" creationId="{F535CE62-E442-41E1-90CD-C2DBC58450E7}"/>
          </ac:spMkLst>
        </pc:spChg>
        <pc:spChg chg="mod">
          <ac:chgData name="Errol Straker Jr" userId="7c6a1e39f5b12b86" providerId="LiveId" clId="{FECA1CC0-3878-42AC-96CC-AAB8660B6CA6}" dt="2020-03-01T05:57:08.458" v="28" actId="20577"/>
          <ac:spMkLst>
            <pc:docMk/>
            <pc:sldMk cId="1678567369" sldId="256"/>
            <ac:spMk id="3" creationId="{5C20CEAF-7A51-456F-B459-9C7D59D75747}"/>
          </ac:spMkLst>
        </pc:spChg>
      </pc:sldChg>
      <pc:sldChg chg="modSp mod">
        <pc:chgData name="Errol Straker Jr" userId="7c6a1e39f5b12b86" providerId="LiveId" clId="{FECA1CC0-3878-42AC-96CC-AAB8660B6CA6}" dt="2020-03-01T06:02:46.601" v="610" actId="20577"/>
        <pc:sldMkLst>
          <pc:docMk/>
          <pc:sldMk cId="689518823" sldId="257"/>
        </pc:sldMkLst>
        <pc:spChg chg="mod">
          <ac:chgData name="Errol Straker Jr" userId="7c6a1e39f5b12b86" providerId="LiveId" clId="{FECA1CC0-3878-42AC-96CC-AAB8660B6CA6}" dt="2020-03-01T06:02:01.696" v="502" actId="20577"/>
          <ac:spMkLst>
            <pc:docMk/>
            <pc:sldMk cId="689518823" sldId="257"/>
            <ac:spMk id="2" creationId="{93316567-4A7C-463D-AF70-F8A877930D06}"/>
          </ac:spMkLst>
        </pc:spChg>
        <pc:spChg chg="mod">
          <ac:chgData name="Errol Straker Jr" userId="7c6a1e39f5b12b86" providerId="LiveId" clId="{FECA1CC0-3878-42AC-96CC-AAB8660B6CA6}" dt="2020-03-01T06:02:46.601" v="610" actId="20577"/>
          <ac:spMkLst>
            <pc:docMk/>
            <pc:sldMk cId="689518823" sldId="257"/>
            <ac:spMk id="18" creationId="{35056CA5-0647-4030-A416-BC94EDEFC5FB}"/>
          </ac:spMkLst>
        </pc:spChg>
      </pc:sldChg>
      <pc:sldChg chg="modSp mod">
        <pc:chgData name="Errol Straker Jr" userId="7c6a1e39f5b12b86" providerId="LiveId" clId="{FECA1CC0-3878-42AC-96CC-AAB8660B6CA6}" dt="2020-03-01T06:04:46.422" v="889" actId="1076"/>
        <pc:sldMkLst>
          <pc:docMk/>
          <pc:sldMk cId="735282787" sldId="258"/>
        </pc:sldMkLst>
        <pc:spChg chg="mod">
          <ac:chgData name="Errol Straker Jr" userId="7c6a1e39f5b12b86" providerId="LiveId" clId="{FECA1CC0-3878-42AC-96CC-AAB8660B6CA6}" dt="2020-03-01T06:03:00.545" v="631" actId="20577"/>
          <ac:spMkLst>
            <pc:docMk/>
            <pc:sldMk cId="735282787" sldId="258"/>
            <ac:spMk id="2" creationId="{5664064A-B67C-45E9-BE9F-36445BFCEE1B}"/>
          </ac:spMkLst>
        </pc:spChg>
        <pc:spChg chg="mod">
          <ac:chgData name="Errol Straker Jr" userId="7c6a1e39f5b12b86" providerId="LiveId" clId="{FECA1CC0-3878-42AC-96CC-AAB8660B6CA6}" dt="2020-03-01T06:04:46.422" v="889" actId="1076"/>
          <ac:spMkLst>
            <pc:docMk/>
            <pc:sldMk cId="735282787" sldId="258"/>
            <ac:spMk id="9" creationId="{F729067D-D6D4-408E-99E1-8BFCA19152A3}"/>
          </ac:spMkLst>
        </pc:spChg>
      </pc:sldChg>
      <pc:sldChg chg="del">
        <pc:chgData name="Errol Straker Jr" userId="7c6a1e39f5b12b86" providerId="LiveId" clId="{FECA1CC0-3878-42AC-96CC-AAB8660B6CA6}" dt="2020-03-01T06:07:59.139" v="1234" actId="47"/>
        <pc:sldMkLst>
          <pc:docMk/>
          <pc:sldMk cId="3987624615" sldId="259"/>
        </pc:sldMkLst>
      </pc:sldChg>
      <pc:sldChg chg="addSp modSp mod">
        <pc:chgData name="Errol Straker Jr" userId="7c6a1e39f5b12b86" providerId="LiveId" clId="{FECA1CC0-3878-42AC-96CC-AAB8660B6CA6}" dt="2020-03-01T06:21:17.060" v="2380" actId="20577"/>
        <pc:sldMkLst>
          <pc:docMk/>
          <pc:sldMk cId="1024661461" sldId="260"/>
        </pc:sldMkLst>
        <pc:spChg chg="mod">
          <ac:chgData name="Errol Straker Jr" userId="7c6a1e39f5b12b86" providerId="LiveId" clId="{FECA1CC0-3878-42AC-96CC-AAB8660B6CA6}" dt="2020-03-01T06:19:42.759" v="2125" actId="20577"/>
          <ac:spMkLst>
            <pc:docMk/>
            <pc:sldMk cId="1024661461" sldId="260"/>
            <ac:spMk id="2" creationId="{A5F15623-CF05-4A46-A1D0-C7D8CAC41DE0}"/>
          </ac:spMkLst>
        </pc:spChg>
        <pc:spChg chg="add mod">
          <ac:chgData name="Errol Straker Jr" userId="7c6a1e39f5b12b86" providerId="LiveId" clId="{FECA1CC0-3878-42AC-96CC-AAB8660B6CA6}" dt="2020-03-01T06:21:17.060" v="2380" actId="20577"/>
          <ac:spMkLst>
            <pc:docMk/>
            <pc:sldMk cId="1024661461" sldId="260"/>
            <ac:spMk id="3" creationId="{B16F169C-1037-4724-83A5-B1CACFBC4CAF}"/>
          </ac:spMkLst>
        </pc:spChg>
      </pc:sldChg>
      <pc:sldChg chg="modSp mod ord">
        <pc:chgData name="Errol Straker Jr" userId="7c6a1e39f5b12b86" providerId="LiveId" clId="{FECA1CC0-3878-42AC-96CC-AAB8660B6CA6}" dt="2020-03-01T06:17:27.434" v="1811" actId="313"/>
        <pc:sldMkLst>
          <pc:docMk/>
          <pc:sldMk cId="2416875441" sldId="261"/>
        </pc:sldMkLst>
        <pc:spChg chg="mod">
          <ac:chgData name="Errol Straker Jr" userId="7c6a1e39f5b12b86" providerId="LiveId" clId="{FECA1CC0-3878-42AC-96CC-AAB8660B6CA6}" dt="2020-03-01T06:14:00.426" v="1311" actId="20577"/>
          <ac:spMkLst>
            <pc:docMk/>
            <pc:sldMk cId="2416875441" sldId="261"/>
            <ac:spMk id="2" creationId="{0C672348-CBBD-45A6-A396-68BF2ED8EBC8}"/>
          </ac:spMkLst>
        </pc:spChg>
        <pc:spChg chg="mod">
          <ac:chgData name="Errol Straker Jr" userId="7c6a1e39f5b12b86" providerId="LiveId" clId="{FECA1CC0-3878-42AC-96CC-AAB8660B6CA6}" dt="2020-03-01T06:17:27.434" v="1811" actId="313"/>
          <ac:spMkLst>
            <pc:docMk/>
            <pc:sldMk cId="2416875441" sldId="261"/>
            <ac:spMk id="9" creationId="{7FA73277-5E2E-4983-834A-48D05E7A6E92}"/>
          </ac:spMkLst>
        </pc:spChg>
      </pc:sldChg>
      <pc:sldChg chg="modSp mod ord">
        <pc:chgData name="Errol Straker Jr" userId="7c6a1e39f5b12b86" providerId="LiveId" clId="{FECA1CC0-3878-42AC-96CC-AAB8660B6CA6}" dt="2020-03-01T06:25:52.471" v="3154" actId="20577"/>
        <pc:sldMkLst>
          <pc:docMk/>
          <pc:sldMk cId="297884801" sldId="264"/>
        </pc:sldMkLst>
        <pc:spChg chg="mod">
          <ac:chgData name="Errol Straker Jr" userId="7c6a1e39f5b12b86" providerId="LiveId" clId="{FECA1CC0-3878-42AC-96CC-AAB8660B6CA6}" dt="2020-03-01T06:24:37.917" v="2956" actId="20577"/>
          <ac:spMkLst>
            <pc:docMk/>
            <pc:sldMk cId="297884801" sldId="264"/>
            <ac:spMk id="2" creationId="{F2CDF60F-2124-43ED-9229-6287A085C781}"/>
          </ac:spMkLst>
        </pc:spChg>
        <pc:spChg chg="mod">
          <ac:chgData name="Errol Straker Jr" userId="7c6a1e39f5b12b86" providerId="LiveId" clId="{FECA1CC0-3878-42AC-96CC-AAB8660B6CA6}" dt="2020-03-01T06:25:52.471" v="3154" actId="20577"/>
          <ac:spMkLst>
            <pc:docMk/>
            <pc:sldMk cId="297884801" sldId="264"/>
            <ac:spMk id="9" creationId="{CBFD4D05-584C-4F63-96B5-25BC64111F74}"/>
          </ac:spMkLst>
        </pc:spChg>
      </pc:sldChg>
      <pc:sldChg chg="modSp add mod ord">
        <pc:chgData name="Errol Straker Jr" userId="7c6a1e39f5b12b86" providerId="LiveId" clId="{FECA1CC0-3878-42AC-96CC-AAB8660B6CA6}" dt="2020-03-01T06:30:51.403" v="3486" actId="20577"/>
        <pc:sldMkLst>
          <pc:docMk/>
          <pc:sldMk cId="3576153554" sldId="265"/>
        </pc:sldMkLst>
        <pc:spChg chg="mod">
          <ac:chgData name="Errol Straker Jr" userId="7c6a1e39f5b12b86" providerId="LiveId" clId="{FECA1CC0-3878-42AC-96CC-AAB8660B6CA6}" dt="2020-03-01T06:28:21.248" v="3189" actId="20577"/>
          <ac:spMkLst>
            <pc:docMk/>
            <pc:sldMk cId="3576153554" sldId="265"/>
            <ac:spMk id="2" creationId="{B8FAD77D-8BD6-4234-9CEA-5E5D162DA1A5}"/>
          </ac:spMkLst>
        </pc:spChg>
        <pc:spChg chg="mod">
          <ac:chgData name="Errol Straker Jr" userId="7c6a1e39f5b12b86" providerId="LiveId" clId="{FECA1CC0-3878-42AC-96CC-AAB8660B6CA6}" dt="2020-03-01T06:30:51.403" v="3486" actId="20577"/>
          <ac:spMkLst>
            <pc:docMk/>
            <pc:sldMk cId="3576153554" sldId="265"/>
            <ac:spMk id="3" creationId="{6EFB00BE-F65C-4FBF-BF38-30B20A0745B2}"/>
          </ac:spMkLst>
        </pc:spChg>
      </pc:sldChg>
      <pc:sldChg chg="modSp add mod">
        <pc:chgData name="Errol Straker Jr" userId="7c6a1e39f5b12b86" providerId="LiveId" clId="{FECA1CC0-3878-42AC-96CC-AAB8660B6CA6}" dt="2020-03-01T06:37:38.261" v="3832" actId="5793"/>
        <pc:sldMkLst>
          <pc:docMk/>
          <pc:sldMk cId="196032658" sldId="266"/>
        </pc:sldMkLst>
        <pc:spChg chg="mod">
          <ac:chgData name="Errol Straker Jr" userId="7c6a1e39f5b12b86" providerId="LiveId" clId="{FECA1CC0-3878-42AC-96CC-AAB8660B6CA6}" dt="2020-03-01T06:35:30.416" v="3507" actId="20577"/>
          <ac:spMkLst>
            <pc:docMk/>
            <pc:sldMk cId="196032658" sldId="266"/>
            <ac:spMk id="2" creationId="{C9D0FE65-CA2E-4EFE-BC7C-D7CD1E64E6E1}"/>
          </ac:spMkLst>
        </pc:spChg>
        <pc:spChg chg="mod">
          <ac:chgData name="Errol Straker Jr" userId="7c6a1e39f5b12b86" providerId="LiveId" clId="{FECA1CC0-3878-42AC-96CC-AAB8660B6CA6}" dt="2020-03-01T06:37:38.261" v="3832" actId="5793"/>
          <ac:spMkLst>
            <pc:docMk/>
            <pc:sldMk cId="196032658" sldId="266"/>
            <ac:spMk id="3" creationId="{C6835614-5E36-4B16-AA6C-16C92CE57573}"/>
          </ac:spMkLst>
        </pc:spChg>
      </pc:sldChg>
      <pc:sldChg chg="modSp add mod">
        <pc:chgData name="Errol Straker Jr" userId="7c6a1e39f5b12b86" providerId="LiveId" clId="{FECA1CC0-3878-42AC-96CC-AAB8660B6CA6}" dt="2020-03-01T06:55:39.341" v="5306" actId="20577"/>
        <pc:sldMkLst>
          <pc:docMk/>
          <pc:sldMk cId="323163332" sldId="267"/>
        </pc:sldMkLst>
        <pc:spChg chg="mod">
          <ac:chgData name="Errol Straker Jr" userId="7c6a1e39f5b12b86" providerId="LiveId" clId="{FECA1CC0-3878-42AC-96CC-AAB8660B6CA6}" dt="2020-03-01T06:47:52.518" v="4772" actId="20577"/>
          <ac:spMkLst>
            <pc:docMk/>
            <pc:sldMk cId="323163332" sldId="267"/>
            <ac:spMk id="2" creationId="{C60718E6-7BBF-4F08-A523-58D877666159}"/>
          </ac:spMkLst>
        </pc:spChg>
        <pc:spChg chg="mod">
          <ac:chgData name="Errol Straker Jr" userId="7c6a1e39f5b12b86" providerId="LiveId" clId="{FECA1CC0-3878-42AC-96CC-AAB8660B6CA6}" dt="2020-03-01T06:55:39.341" v="5306" actId="20577"/>
          <ac:spMkLst>
            <pc:docMk/>
            <pc:sldMk cId="323163332" sldId="267"/>
            <ac:spMk id="3" creationId="{DCA8BB34-60BA-4FEC-B1E2-322F49F844C3}"/>
          </ac:spMkLst>
        </pc:spChg>
      </pc:sldChg>
      <pc:sldChg chg="add del ord">
        <pc:chgData name="Errol Straker Jr" userId="7c6a1e39f5b12b86" providerId="LiveId" clId="{FECA1CC0-3878-42AC-96CC-AAB8660B6CA6}" dt="2020-03-01T05:56:29.989" v="7" actId="2696"/>
        <pc:sldMkLst>
          <pc:docMk/>
          <pc:sldMk cId="166470171" sldId="268"/>
        </pc:sldMkLst>
      </pc:sldChg>
      <pc:sldChg chg="add">
        <pc:chgData name="Errol Straker Jr" userId="7c6a1e39f5b12b86" providerId="LiveId" clId="{FECA1CC0-3878-42AC-96CC-AAB8660B6CA6}" dt="2020-03-01T05:56:24.332" v="6"/>
        <pc:sldMkLst>
          <pc:docMk/>
          <pc:sldMk cId="3064618537" sldId="269"/>
        </pc:sldMkLst>
      </pc:sldChg>
      <pc:sldChg chg="add">
        <pc:chgData name="Errol Straker Jr" userId="7c6a1e39f5b12b86" providerId="LiveId" clId="{FECA1CC0-3878-42AC-96CC-AAB8660B6CA6}" dt="2020-03-01T05:56:24.332" v="6"/>
        <pc:sldMkLst>
          <pc:docMk/>
          <pc:sldMk cId="1701018820" sldId="270"/>
        </pc:sldMkLst>
      </pc:sldChg>
      <pc:sldChg chg="add">
        <pc:chgData name="Errol Straker Jr" userId="7c6a1e39f5b12b86" providerId="LiveId" clId="{FECA1CC0-3878-42AC-96CC-AAB8660B6CA6}" dt="2020-03-01T05:56:24.332" v="6"/>
        <pc:sldMkLst>
          <pc:docMk/>
          <pc:sldMk cId="3880897598" sldId="271"/>
        </pc:sldMkLst>
      </pc:sldChg>
      <pc:sldChg chg="modSp add mod">
        <pc:chgData name="Errol Straker Jr" userId="7c6a1e39f5b12b86" providerId="LiveId" clId="{FECA1CC0-3878-42AC-96CC-AAB8660B6CA6}" dt="2020-03-01T06:01:00.181" v="485" actId="20577"/>
        <pc:sldMkLst>
          <pc:docMk/>
          <pc:sldMk cId="1237869901" sldId="272"/>
        </pc:sldMkLst>
        <pc:spChg chg="mod">
          <ac:chgData name="Errol Straker Jr" userId="7c6a1e39f5b12b86" providerId="LiveId" clId="{FECA1CC0-3878-42AC-96CC-AAB8660B6CA6}" dt="2020-03-01T06:01:00.181" v="485" actId="20577"/>
          <ac:spMkLst>
            <pc:docMk/>
            <pc:sldMk cId="1237869901" sldId="272"/>
            <ac:spMk id="2" creationId="{93D1915C-FFBE-4DB7-94F9-B496B593FF67}"/>
          </ac:spMkLst>
        </pc:spChg>
        <pc:spChg chg="mod">
          <ac:chgData name="Errol Straker Jr" userId="7c6a1e39f5b12b86" providerId="LiveId" clId="{FECA1CC0-3878-42AC-96CC-AAB8660B6CA6}" dt="2020-03-01T06:00:22.079" v="471" actId="20577"/>
          <ac:spMkLst>
            <pc:docMk/>
            <pc:sldMk cId="1237869901" sldId="272"/>
            <ac:spMk id="3" creationId="{0749F477-5D63-44E9-BBE7-E34D8FFB6CC7}"/>
          </ac:spMkLst>
        </pc:spChg>
      </pc:sldChg>
      <pc:sldChg chg="modSp add mod">
        <pc:chgData name="Errol Straker Jr" userId="7c6a1e39f5b12b86" providerId="LiveId" clId="{FECA1CC0-3878-42AC-96CC-AAB8660B6CA6}" dt="2020-03-01T06:07:32.626" v="1233" actId="20577"/>
        <pc:sldMkLst>
          <pc:docMk/>
          <pc:sldMk cId="1606051486" sldId="273"/>
        </pc:sldMkLst>
        <pc:spChg chg="mod">
          <ac:chgData name="Errol Straker Jr" userId="7c6a1e39f5b12b86" providerId="LiveId" clId="{FECA1CC0-3878-42AC-96CC-AAB8660B6CA6}" dt="2020-03-01T06:05:46.673" v="922" actId="20577"/>
          <ac:spMkLst>
            <pc:docMk/>
            <pc:sldMk cId="1606051486" sldId="273"/>
            <ac:spMk id="2" creationId="{B1971AB8-75A4-40EC-8EB8-34A4AFBE83FB}"/>
          </ac:spMkLst>
        </pc:spChg>
        <pc:spChg chg="mod">
          <ac:chgData name="Errol Straker Jr" userId="7c6a1e39f5b12b86" providerId="LiveId" clId="{FECA1CC0-3878-42AC-96CC-AAB8660B6CA6}" dt="2020-03-01T06:07:32.626" v="1233" actId="20577"/>
          <ac:spMkLst>
            <pc:docMk/>
            <pc:sldMk cId="1606051486" sldId="273"/>
            <ac:spMk id="3" creationId="{0DDE29B5-D264-4ABB-A409-0D36F45D7273}"/>
          </ac:spMkLst>
        </pc:spChg>
      </pc:sldChg>
      <pc:sldChg chg="addSp delSp modSp add mod setBg setClrOvrMap">
        <pc:chgData name="Errol Straker Jr" userId="7c6a1e39f5b12b86" providerId="LiveId" clId="{FECA1CC0-3878-42AC-96CC-AAB8660B6CA6}" dt="2020-03-01T06:13:41.300" v="1297" actId="20577"/>
        <pc:sldMkLst>
          <pc:docMk/>
          <pc:sldMk cId="843512535" sldId="274"/>
        </pc:sldMkLst>
        <pc:spChg chg="mod ord">
          <ac:chgData name="Errol Straker Jr" userId="7c6a1e39f5b12b86" providerId="LiveId" clId="{FECA1CC0-3878-42AC-96CC-AAB8660B6CA6}" dt="2020-03-01T06:13:41.300" v="1297" actId="20577"/>
          <ac:spMkLst>
            <pc:docMk/>
            <pc:sldMk cId="843512535" sldId="274"/>
            <ac:spMk id="2" creationId="{093D5C01-32EB-4BEB-BEFD-2621FD3366C9}"/>
          </ac:spMkLst>
        </pc:spChg>
        <pc:spChg chg="del mod">
          <ac:chgData name="Errol Straker Jr" userId="7c6a1e39f5b12b86" providerId="LiveId" clId="{FECA1CC0-3878-42AC-96CC-AAB8660B6CA6}" dt="2020-03-01T06:12:17.366" v="1243" actId="931"/>
          <ac:spMkLst>
            <pc:docMk/>
            <pc:sldMk cId="843512535" sldId="274"/>
            <ac:spMk id="3" creationId="{A77DE56C-F7F9-4703-8E50-BB803E86AD9A}"/>
          </ac:spMkLst>
        </pc:spChg>
        <pc:spChg chg="del">
          <ac:chgData name="Errol Straker Jr" userId="7c6a1e39f5b12b86" providerId="LiveId" clId="{FECA1CC0-3878-42AC-96CC-AAB8660B6CA6}" dt="2020-03-01T06:11:27.862" v="1241" actId="478"/>
          <ac:spMkLst>
            <pc:docMk/>
            <pc:sldMk cId="843512535" sldId="274"/>
            <ac:spMk id="4" creationId="{EEAFB31A-FC2B-4F2C-B551-B49AC24D9162}"/>
          </ac:spMkLst>
        </pc:spChg>
        <pc:spChg chg="add del">
          <ac:chgData name="Errol Straker Jr" userId="7c6a1e39f5b12b86" providerId="LiveId" clId="{FECA1CC0-3878-42AC-96CC-AAB8660B6CA6}" dt="2020-03-01T06:12:26.928" v="1248" actId="26606"/>
          <ac:spMkLst>
            <pc:docMk/>
            <pc:sldMk cId="843512535" sldId="274"/>
            <ac:spMk id="11" creationId="{6753252F-4873-4F63-801D-CC719279A7D5}"/>
          </ac:spMkLst>
        </pc:spChg>
        <pc:spChg chg="add del">
          <ac:chgData name="Errol Straker Jr" userId="7c6a1e39f5b12b86" providerId="LiveId" clId="{FECA1CC0-3878-42AC-96CC-AAB8660B6CA6}" dt="2020-03-01T06:12:26.928" v="1248" actId="26606"/>
          <ac:spMkLst>
            <pc:docMk/>
            <pc:sldMk cId="843512535" sldId="274"/>
            <ac:spMk id="13" creationId="{047C8CCB-F95D-4249-92DD-651249D3535A}"/>
          </ac:spMkLst>
        </pc:spChg>
        <pc:spChg chg="add del">
          <ac:chgData name="Errol Straker Jr" userId="7c6a1e39f5b12b86" providerId="LiveId" clId="{FECA1CC0-3878-42AC-96CC-AAB8660B6CA6}" dt="2020-03-01T06:12:32.412" v="1250" actId="26606"/>
          <ac:spMkLst>
            <pc:docMk/>
            <pc:sldMk cId="843512535" sldId="274"/>
            <ac:spMk id="15" creationId="{E613F699-B53E-4E9A-B7E8-4979FEF428EA}"/>
          </ac:spMkLst>
        </pc:spChg>
        <pc:spChg chg="add del">
          <ac:chgData name="Errol Straker Jr" userId="7c6a1e39f5b12b86" providerId="LiveId" clId="{FECA1CC0-3878-42AC-96CC-AAB8660B6CA6}" dt="2020-03-01T06:12:32.412" v="1250" actId="26606"/>
          <ac:spMkLst>
            <pc:docMk/>
            <pc:sldMk cId="843512535" sldId="274"/>
            <ac:spMk id="16" creationId="{0DE6A193-4755-479A-BC6F-A7EBCA73BE1A}"/>
          </ac:spMkLst>
        </pc:spChg>
        <pc:spChg chg="add del">
          <ac:chgData name="Errol Straker Jr" userId="7c6a1e39f5b12b86" providerId="LiveId" clId="{FECA1CC0-3878-42AC-96CC-AAB8660B6CA6}" dt="2020-03-01T06:12:32.412" v="1250" actId="26606"/>
          <ac:spMkLst>
            <pc:docMk/>
            <pc:sldMk cId="843512535" sldId="274"/>
            <ac:spMk id="17" creationId="{B2DC8709-0A70-45A9-A160-4B831CAB1A43}"/>
          </ac:spMkLst>
        </pc:spChg>
        <pc:spChg chg="add del">
          <ac:chgData name="Errol Straker Jr" userId="7c6a1e39f5b12b86" providerId="LiveId" clId="{FECA1CC0-3878-42AC-96CC-AAB8660B6CA6}" dt="2020-03-01T06:13:16.159" v="1258" actId="26606"/>
          <ac:spMkLst>
            <pc:docMk/>
            <pc:sldMk cId="843512535" sldId="274"/>
            <ac:spMk id="38" creationId="{DE4C27B6-DB04-4891-AF97-BA1671B17EE8}"/>
          </ac:spMkLst>
        </pc:spChg>
        <pc:spChg chg="add del">
          <ac:chgData name="Errol Straker Jr" userId="7c6a1e39f5b12b86" providerId="LiveId" clId="{FECA1CC0-3878-42AC-96CC-AAB8660B6CA6}" dt="2020-03-01T06:13:16.159" v="1258" actId="26606"/>
          <ac:spMkLst>
            <pc:docMk/>
            <pc:sldMk cId="843512535" sldId="274"/>
            <ac:spMk id="39" creationId="{D9F5512A-48E1-4C07-B75E-3CCC517B6804}"/>
          </ac:spMkLst>
        </pc:spChg>
        <pc:spChg chg="add del">
          <ac:chgData name="Errol Straker Jr" userId="7c6a1e39f5b12b86" providerId="LiveId" clId="{FECA1CC0-3878-42AC-96CC-AAB8660B6CA6}" dt="2020-03-01T06:13:16.159" v="1258" actId="26606"/>
          <ac:spMkLst>
            <pc:docMk/>
            <pc:sldMk cId="843512535" sldId="274"/>
            <ac:spMk id="40" creationId="{7316481C-0A49-4796-812B-0D64F063B720}"/>
          </ac:spMkLst>
        </pc:spChg>
        <pc:spChg chg="add del">
          <ac:chgData name="Errol Straker Jr" userId="7c6a1e39f5b12b86" providerId="LiveId" clId="{FECA1CC0-3878-42AC-96CC-AAB8660B6CA6}" dt="2020-03-01T06:13:16.159" v="1258" actId="26606"/>
          <ac:spMkLst>
            <pc:docMk/>
            <pc:sldMk cId="843512535" sldId="274"/>
            <ac:spMk id="41" creationId="{A5271697-90F1-4A23-8EF2-0179F2EAFACB}"/>
          </ac:spMkLst>
        </pc:spChg>
        <pc:spChg chg="add">
          <ac:chgData name="Errol Straker Jr" userId="7c6a1e39f5b12b86" providerId="LiveId" clId="{FECA1CC0-3878-42AC-96CC-AAB8660B6CA6}" dt="2020-03-01T06:13:16.159" v="1258" actId="26606"/>
          <ac:spMkLst>
            <pc:docMk/>
            <pc:sldMk cId="843512535" sldId="274"/>
            <ac:spMk id="47" creationId="{87CC2527-562A-4F69-B487-4371E5B243E7}"/>
          </ac:spMkLst>
        </pc:spChg>
        <pc:grpChg chg="add del">
          <ac:chgData name="Errol Straker Jr" userId="7c6a1e39f5b12b86" providerId="LiveId" clId="{FECA1CC0-3878-42AC-96CC-AAB8660B6CA6}" dt="2020-03-01T06:13:16.159" v="1258" actId="26606"/>
          <ac:grpSpMkLst>
            <pc:docMk/>
            <pc:sldMk cId="843512535" sldId="274"/>
            <ac:grpSpMk id="42" creationId="{5E0EAE70-C355-42D1-BF00-CA8A17A742A8}"/>
          </ac:grpSpMkLst>
        </pc:grpChg>
        <pc:picChg chg="add mod">
          <ac:chgData name="Errol Straker Jr" userId="7c6a1e39f5b12b86" providerId="LiveId" clId="{FECA1CC0-3878-42AC-96CC-AAB8660B6CA6}" dt="2020-03-01T06:13:16.159" v="1258" actId="26606"/>
          <ac:picMkLst>
            <pc:docMk/>
            <pc:sldMk cId="843512535" sldId="274"/>
            <ac:picMk id="6" creationId="{172E1F10-8611-4AEF-83A8-E9640EE542F9}"/>
          </ac:picMkLst>
        </pc:picChg>
        <pc:cxnChg chg="add">
          <ac:chgData name="Errol Straker Jr" userId="7c6a1e39f5b12b86" providerId="LiveId" clId="{FECA1CC0-3878-42AC-96CC-AAB8660B6CA6}" dt="2020-03-01T06:13:16.159" v="1258" actId="26606"/>
          <ac:cxnSpMkLst>
            <pc:docMk/>
            <pc:sldMk cId="843512535" sldId="274"/>
            <ac:cxnSpMk id="49" creationId="{BCDAEC91-5BCE-4B55-9CC0-43EF94CB734B}"/>
          </ac:cxnSpMkLst>
        </pc:cxnChg>
      </pc:sldChg>
      <pc:sldChg chg="delSp modSp add mod">
        <pc:chgData name="Errol Straker Jr" userId="7c6a1e39f5b12b86" providerId="LiveId" clId="{FECA1CC0-3878-42AC-96CC-AAB8660B6CA6}" dt="2020-03-01T06:16:50.282" v="1752" actId="20577"/>
        <pc:sldMkLst>
          <pc:docMk/>
          <pc:sldMk cId="3477371440" sldId="275"/>
        </pc:sldMkLst>
        <pc:spChg chg="mod">
          <ac:chgData name="Errol Straker Jr" userId="7c6a1e39f5b12b86" providerId="LiveId" clId="{FECA1CC0-3878-42AC-96CC-AAB8660B6CA6}" dt="2020-03-01T06:15:11.330" v="1433" actId="14100"/>
          <ac:spMkLst>
            <pc:docMk/>
            <pc:sldMk cId="3477371440" sldId="275"/>
            <ac:spMk id="2" creationId="{74F336BD-C04F-4D22-ADC1-73CE9ACDD3D0}"/>
          </ac:spMkLst>
        </pc:spChg>
        <pc:spChg chg="del">
          <ac:chgData name="Errol Straker Jr" userId="7c6a1e39f5b12b86" providerId="LiveId" clId="{FECA1CC0-3878-42AC-96CC-AAB8660B6CA6}" dt="2020-03-01T06:14:43.351" v="1394" actId="478"/>
          <ac:spMkLst>
            <pc:docMk/>
            <pc:sldMk cId="3477371440" sldId="275"/>
            <ac:spMk id="3" creationId="{3A8CEE1A-AC75-4C8A-8E90-F226BD5052A4}"/>
          </ac:spMkLst>
        </pc:spChg>
        <pc:spChg chg="mod">
          <ac:chgData name="Errol Straker Jr" userId="7c6a1e39f5b12b86" providerId="LiveId" clId="{FECA1CC0-3878-42AC-96CC-AAB8660B6CA6}" dt="2020-03-01T06:16:50.282" v="1752" actId="20577"/>
          <ac:spMkLst>
            <pc:docMk/>
            <pc:sldMk cId="3477371440" sldId="275"/>
            <ac:spMk id="4" creationId="{6006FC31-D514-47F2-A22D-F2F0A3FE4D4C}"/>
          </ac:spMkLst>
        </pc:spChg>
      </pc:sldChg>
      <pc:sldChg chg="modSp add mod">
        <pc:chgData name="Errol Straker Jr" userId="7c6a1e39f5b12b86" providerId="LiveId" clId="{FECA1CC0-3878-42AC-96CC-AAB8660B6CA6}" dt="2020-03-01T06:19:20.904" v="2089" actId="20577"/>
        <pc:sldMkLst>
          <pc:docMk/>
          <pc:sldMk cId="309180856" sldId="276"/>
        </pc:sldMkLst>
        <pc:spChg chg="mod">
          <ac:chgData name="Errol Straker Jr" userId="7c6a1e39f5b12b86" providerId="LiveId" clId="{FECA1CC0-3878-42AC-96CC-AAB8660B6CA6}" dt="2020-03-01T06:18:14.871" v="1869" actId="20577"/>
          <ac:spMkLst>
            <pc:docMk/>
            <pc:sldMk cId="309180856" sldId="276"/>
            <ac:spMk id="2" creationId="{25372545-C311-43EC-AD3D-4C538A29058B}"/>
          </ac:spMkLst>
        </pc:spChg>
        <pc:spChg chg="mod">
          <ac:chgData name="Errol Straker Jr" userId="7c6a1e39f5b12b86" providerId="LiveId" clId="{FECA1CC0-3878-42AC-96CC-AAB8660B6CA6}" dt="2020-03-01T06:19:20.904" v="2089" actId="20577"/>
          <ac:spMkLst>
            <pc:docMk/>
            <pc:sldMk cId="309180856" sldId="276"/>
            <ac:spMk id="3" creationId="{3246E9DA-A405-4972-895D-5FF27C1589FD}"/>
          </ac:spMkLst>
        </pc:spChg>
      </pc:sldChg>
      <pc:sldChg chg="modSp add mod">
        <pc:chgData name="Errol Straker Jr" userId="7c6a1e39f5b12b86" providerId="LiveId" clId="{FECA1CC0-3878-42AC-96CC-AAB8660B6CA6}" dt="2020-03-01T06:24:17.243" v="2923" actId="20577"/>
        <pc:sldMkLst>
          <pc:docMk/>
          <pc:sldMk cId="3399722409" sldId="277"/>
        </pc:sldMkLst>
        <pc:spChg chg="mod">
          <ac:chgData name="Errol Straker Jr" userId="7c6a1e39f5b12b86" providerId="LiveId" clId="{FECA1CC0-3878-42AC-96CC-AAB8660B6CA6}" dt="2020-03-01T06:21:52.950" v="2406" actId="20577"/>
          <ac:spMkLst>
            <pc:docMk/>
            <pc:sldMk cId="3399722409" sldId="277"/>
            <ac:spMk id="2" creationId="{27718BAF-8AA9-457C-BDEE-0A04DA7A67F4}"/>
          </ac:spMkLst>
        </pc:spChg>
        <pc:spChg chg="mod">
          <ac:chgData name="Errol Straker Jr" userId="7c6a1e39f5b12b86" providerId="LiveId" clId="{FECA1CC0-3878-42AC-96CC-AAB8660B6CA6}" dt="2020-03-01T06:24:17.243" v="2923" actId="20577"/>
          <ac:spMkLst>
            <pc:docMk/>
            <pc:sldMk cId="3399722409" sldId="277"/>
            <ac:spMk id="3" creationId="{47727272-BBA4-46C4-BE9C-751376352CD7}"/>
          </ac:spMkLst>
        </pc:spChg>
      </pc:sldChg>
      <pc:sldChg chg="add ord">
        <pc:chgData name="Errol Straker Jr" userId="7c6a1e39f5b12b86" providerId="LiveId" clId="{FECA1CC0-3878-42AC-96CC-AAB8660B6CA6}" dt="2020-03-01T06:27:59.771" v="3157"/>
        <pc:sldMkLst>
          <pc:docMk/>
          <pc:sldMk cId="1010250365" sldId="278"/>
        </pc:sldMkLst>
      </pc:sldChg>
      <pc:sldChg chg="add">
        <pc:chgData name="Errol Straker Jr" userId="7c6a1e39f5b12b86" providerId="LiveId" clId="{FECA1CC0-3878-42AC-96CC-AAB8660B6CA6}" dt="2020-03-01T06:32:28.232" v="3488"/>
        <pc:sldMkLst>
          <pc:docMk/>
          <pc:sldMk cId="494904398" sldId="279"/>
        </pc:sldMkLst>
      </pc:sldChg>
      <pc:sldChg chg="delSp add setBg delDesignElem">
        <pc:chgData name="Errol Straker Jr" userId="7c6a1e39f5b12b86" providerId="LiveId" clId="{FECA1CC0-3878-42AC-96CC-AAB8660B6CA6}" dt="2020-03-01T06:32:28.232" v="3488"/>
        <pc:sldMkLst>
          <pc:docMk/>
          <pc:sldMk cId="1857308462" sldId="280"/>
        </pc:sldMkLst>
        <pc:spChg chg="del">
          <ac:chgData name="Errol Straker Jr" userId="7c6a1e39f5b12b86" providerId="LiveId" clId="{FECA1CC0-3878-42AC-96CC-AAB8660B6CA6}" dt="2020-03-01T06:32:28.232" v="3488"/>
          <ac:spMkLst>
            <pc:docMk/>
            <pc:sldMk cId="1857308462" sldId="280"/>
            <ac:spMk id="12" creationId="{87CC2527-562A-4F69-B487-4371E5B243E7}"/>
          </ac:spMkLst>
        </pc:spChg>
        <pc:cxnChg chg="del">
          <ac:chgData name="Errol Straker Jr" userId="7c6a1e39f5b12b86" providerId="LiveId" clId="{FECA1CC0-3878-42AC-96CC-AAB8660B6CA6}" dt="2020-03-01T06:32:28.232" v="3488"/>
          <ac:cxnSpMkLst>
            <pc:docMk/>
            <pc:sldMk cId="1857308462" sldId="280"/>
            <ac:cxnSpMk id="14" creationId="{BCDAEC91-5BCE-4B55-9CC0-43EF94CB734B}"/>
          </ac:cxnSpMkLst>
        </pc:cxnChg>
      </pc:sldChg>
      <pc:sldChg chg="add del">
        <pc:chgData name="Errol Straker Jr" userId="7c6a1e39f5b12b86" providerId="LiveId" clId="{FECA1CC0-3878-42AC-96CC-AAB8660B6CA6}" dt="2020-03-01T06:46:43.653" v="4733" actId="47"/>
        <pc:sldMkLst>
          <pc:docMk/>
          <pc:sldMk cId="3578091611" sldId="281"/>
        </pc:sldMkLst>
      </pc:sldChg>
      <pc:sldChg chg="delSp modSp add mod">
        <pc:chgData name="Errol Straker Jr" userId="7c6a1e39f5b12b86" providerId="LiveId" clId="{FECA1CC0-3878-42AC-96CC-AAB8660B6CA6}" dt="2020-03-01T06:42:17.930" v="4650" actId="20577"/>
        <pc:sldMkLst>
          <pc:docMk/>
          <pc:sldMk cId="604881654" sldId="282"/>
        </pc:sldMkLst>
        <pc:spChg chg="mod">
          <ac:chgData name="Errol Straker Jr" userId="7c6a1e39f5b12b86" providerId="LiveId" clId="{FECA1CC0-3878-42AC-96CC-AAB8660B6CA6}" dt="2020-03-01T06:38:59.024" v="3963" actId="20577"/>
          <ac:spMkLst>
            <pc:docMk/>
            <pc:sldMk cId="604881654" sldId="282"/>
            <ac:spMk id="2" creationId="{BB7CF9BA-6091-4414-A5B4-77371E3F47D1}"/>
          </ac:spMkLst>
        </pc:spChg>
        <pc:spChg chg="del">
          <ac:chgData name="Errol Straker Jr" userId="7c6a1e39f5b12b86" providerId="LiveId" clId="{FECA1CC0-3878-42AC-96CC-AAB8660B6CA6}" dt="2020-03-01T06:37:57.896" v="3834" actId="478"/>
          <ac:spMkLst>
            <pc:docMk/>
            <pc:sldMk cId="604881654" sldId="282"/>
            <ac:spMk id="3" creationId="{DC5A0A3B-4D85-4952-A829-6BF6E2EEAE1F}"/>
          </ac:spMkLst>
        </pc:spChg>
        <pc:spChg chg="mod">
          <ac:chgData name="Errol Straker Jr" userId="7c6a1e39f5b12b86" providerId="LiveId" clId="{FECA1CC0-3878-42AC-96CC-AAB8660B6CA6}" dt="2020-03-01T06:42:17.930" v="4650" actId="20577"/>
          <ac:spMkLst>
            <pc:docMk/>
            <pc:sldMk cId="604881654" sldId="282"/>
            <ac:spMk id="4" creationId="{725BC18F-01C4-4A85-90D6-1BA3FCEBDDC6}"/>
          </ac:spMkLst>
        </pc:spChg>
      </pc:sldChg>
      <pc:sldChg chg="addSp delSp modSp add mod ord setBg setClrOvrMap">
        <pc:chgData name="Errol Straker Jr" userId="7c6a1e39f5b12b86" providerId="LiveId" clId="{FECA1CC0-3878-42AC-96CC-AAB8660B6CA6}" dt="2020-03-01T06:44:03.469" v="4689" actId="20577"/>
        <pc:sldMkLst>
          <pc:docMk/>
          <pc:sldMk cId="2306420499" sldId="283"/>
        </pc:sldMkLst>
        <pc:spChg chg="mod ord">
          <ac:chgData name="Errol Straker Jr" userId="7c6a1e39f5b12b86" providerId="LiveId" clId="{FECA1CC0-3878-42AC-96CC-AAB8660B6CA6}" dt="2020-03-01T06:44:03.469" v="4689" actId="20577"/>
          <ac:spMkLst>
            <pc:docMk/>
            <pc:sldMk cId="2306420499" sldId="283"/>
            <ac:spMk id="2" creationId="{EEB06258-4D2B-42BB-9D86-AB9DEEE7F9CE}"/>
          </ac:spMkLst>
        </pc:spChg>
        <pc:spChg chg="del">
          <ac:chgData name="Errol Straker Jr" userId="7c6a1e39f5b12b86" providerId="LiveId" clId="{FECA1CC0-3878-42AC-96CC-AAB8660B6CA6}" dt="2020-03-01T06:43:14.085" v="4655" actId="931"/>
          <ac:spMkLst>
            <pc:docMk/>
            <pc:sldMk cId="2306420499" sldId="283"/>
            <ac:spMk id="3" creationId="{93387B0E-EBD1-4A60-9823-DBC43BA4856A}"/>
          </ac:spMkLst>
        </pc:spChg>
        <pc:spChg chg="del">
          <ac:chgData name="Errol Straker Jr" userId="7c6a1e39f5b12b86" providerId="LiveId" clId="{FECA1CC0-3878-42AC-96CC-AAB8660B6CA6}" dt="2020-03-01T06:42:52.101" v="4654" actId="478"/>
          <ac:spMkLst>
            <pc:docMk/>
            <pc:sldMk cId="2306420499" sldId="283"/>
            <ac:spMk id="4" creationId="{2F05B5D5-1E35-4C11-91F1-0617F6FDE3DC}"/>
          </ac:spMkLst>
        </pc:spChg>
        <pc:spChg chg="add del mod">
          <ac:chgData name="Errol Straker Jr" userId="7c6a1e39f5b12b86" providerId="LiveId" clId="{FECA1CC0-3878-42AC-96CC-AAB8660B6CA6}" dt="2020-03-01T06:43:48.385" v="4663" actId="478"/>
          <ac:spMkLst>
            <pc:docMk/>
            <pc:sldMk cId="2306420499" sldId="283"/>
            <ac:spMk id="8" creationId="{0CE98AD6-58D0-435B-AA6A-CCAA450AB688}"/>
          </ac:spMkLst>
        </pc:spChg>
        <pc:spChg chg="add del">
          <ac:chgData name="Errol Straker Jr" userId="7c6a1e39f5b12b86" providerId="LiveId" clId="{FECA1CC0-3878-42AC-96CC-AAB8660B6CA6}" dt="2020-03-01T06:43:26.674" v="4660" actId="26606"/>
          <ac:spMkLst>
            <pc:docMk/>
            <pc:sldMk cId="2306420499" sldId="283"/>
            <ac:spMk id="11" creationId="{9D3A9E89-033E-4C4A-8C41-416DABFFD307}"/>
          </ac:spMkLst>
        </pc:spChg>
        <pc:spChg chg="add del">
          <ac:chgData name="Errol Straker Jr" userId="7c6a1e39f5b12b86" providerId="LiveId" clId="{FECA1CC0-3878-42AC-96CC-AAB8660B6CA6}" dt="2020-03-01T06:43:26.674" v="4660" actId="26606"/>
          <ac:spMkLst>
            <pc:docMk/>
            <pc:sldMk cId="2306420499" sldId="283"/>
            <ac:spMk id="13" creationId="{86293361-111E-427D-8E5B-256944AC8395}"/>
          </ac:spMkLst>
        </pc:spChg>
        <pc:spChg chg="add del">
          <ac:chgData name="Errol Straker Jr" userId="7c6a1e39f5b12b86" providerId="LiveId" clId="{FECA1CC0-3878-42AC-96CC-AAB8660B6CA6}" dt="2020-03-01T06:43:26.674" v="4660" actId="26606"/>
          <ac:spMkLst>
            <pc:docMk/>
            <pc:sldMk cId="2306420499" sldId="283"/>
            <ac:spMk id="37" creationId="{78907291-9D6D-4740-81DB-441477BCA279}"/>
          </ac:spMkLst>
        </pc:spChg>
        <pc:spChg chg="add del">
          <ac:chgData name="Errol Straker Jr" userId="7c6a1e39f5b12b86" providerId="LiveId" clId="{FECA1CC0-3878-42AC-96CC-AAB8660B6CA6}" dt="2020-03-01T06:43:53.252" v="4666" actId="26606"/>
          <ac:spMkLst>
            <pc:docMk/>
            <pc:sldMk cId="2306420499" sldId="283"/>
            <ac:spMk id="39" creationId="{A9C8CC0B-0626-4A63-AC0A-FEE03D080759}"/>
          </ac:spMkLst>
        </pc:spChg>
        <pc:spChg chg="add del">
          <ac:chgData name="Errol Straker Jr" userId="7c6a1e39f5b12b86" providerId="LiveId" clId="{FECA1CC0-3878-42AC-96CC-AAB8660B6CA6}" dt="2020-03-01T06:43:53.252" v="4666" actId="26606"/>
          <ac:spMkLst>
            <pc:docMk/>
            <pc:sldMk cId="2306420499" sldId="283"/>
            <ac:spMk id="40" creationId="{B518FCF3-6204-44FD-9EDA-977C07F6CF75}"/>
          </ac:spMkLst>
        </pc:spChg>
        <pc:spChg chg="add del">
          <ac:chgData name="Errol Straker Jr" userId="7c6a1e39f5b12b86" providerId="LiveId" clId="{FECA1CC0-3878-42AC-96CC-AAB8660B6CA6}" dt="2020-03-01T06:43:53.232" v="4665" actId="26606"/>
          <ac:spMkLst>
            <pc:docMk/>
            <pc:sldMk cId="2306420499" sldId="283"/>
            <ac:spMk id="45" creationId="{9D3A9E89-033E-4C4A-8C41-416DABFFD307}"/>
          </ac:spMkLst>
        </pc:spChg>
        <pc:spChg chg="add del">
          <ac:chgData name="Errol Straker Jr" userId="7c6a1e39f5b12b86" providerId="LiveId" clId="{FECA1CC0-3878-42AC-96CC-AAB8660B6CA6}" dt="2020-03-01T06:43:53.232" v="4665" actId="26606"/>
          <ac:spMkLst>
            <pc:docMk/>
            <pc:sldMk cId="2306420499" sldId="283"/>
            <ac:spMk id="47" creationId="{86293361-111E-427D-8E5B-256944AC8395}"/>
          </ac:spMkLst>
        </pc:spChg>
        <pc:spChg chg="add del">
          <ac:chgData name="Errol Straker Jr" userId="7c6a1e39f5b12b86" providerId="LiveId" clId="{FECA1CC0-3878-42AC-96CC-AAB8660B6CA6}" dt="2020-03-01T06:43:53.232" v="4665" actId="26606"/>
          <ac:spMkLst>
            <pc:docMk/>
            <pc:sldMk cId="2306420499" sldId="283"/>
            <ac:spMk id="71" creationId="{78907291-9D6D-4740-81DB-441477BCA279}"/>
          </ac:spMkLst>
        </pc:spChg>
        <pc:spChg chg="add">
          <ac:chgData name="Errol Straker Jr" userId="7c6a1e39f5b12b86" providerId="LiveId" clId="{FECA1CC0-3878-42AC-96CC-AAB8660B6CA6}" dt="2020-03-01T06:43:53.252" v="4666" actId="26606"/>
          <ac:spMkLst>
            <pc:docMk/>
            <pc:sldMk cId="2306420499" sldId="283"/>
            <ac:spMk id="73" creationId="{87CC2527-562A-4F69-B487-4371E5B243E7}"/>
          </ac:spMkLst>
        </pc:spChg>
        <pc:grpChg chg="add del">
          <ac:chgData name="Errol Straker Jr" userId="7c6a1e39f5b12b86" providerId="LiveId" clId="{FECA1CC0-3878-42AC-96CC-AAB8660B6CA6}" dt="2020-03-01T06:43:26.674" v="4660" actId="26606"/>
          <ac:grpSpMkLst>
            <pc:docMk/>
            <pc:sldMk cId="2306420499" sldId="283"/>
            <ac:grpSpMk id="15" creationId="{FCDE997A-E6D1-4881-88E5-269E5AC3DD1C}"/>
          </ac:grpSpMkLst>
        </pc:grpChg>
        <pc:grpChg chg="add del">
          <ac:chgData name="Errol Straker Jr" userId="7c6a1e39f5b12b86" providerId="LiveId" clId="{FECA1CC0-3878-42AC-96CC-AAB8660B6CA6}" dt="2020-03-01T06:43:53.232" v="4665" actId="26606"/>
          <ac:grpSpMkLst>
            <pc:docMk/>
            <pc:sldMk cId="2306420499" sldId="283"/>
            <ac:grpSpMk id="49" creationId="{FCDE997A-E6D1-4881-88E5-269E5AC3DD1C}"/>
          </ac:grpSpMkLst>
        </pc:grpChg>
        <pc:picChg chg="add del mod ord">
          <ac:chgData name="Errol Straker Jr" userId="7c6a1e39f5b12b86" providerId="LiveId" clId="{FECA1CC0-3878-42AC-96CC-AAB8660B6CA6}" dt="2020-03-01T06:43:53.252" v="4666" actId="26606"/>
          <ac:picMkLst>
            <pc:docMk/>
            <pc:sldMk cId="2306420499" sldId="283"/>
            <ac:picMk id="6" creationId="{A1E311D2-3E64-4484-A042-95DA0E25A78E}"/>
          </ac:picMkLst>
        </pc:picChg>
        <pc:cxnChg chg="add">
          <ac:chgData name="Errol Straker Jr" userId="7c6a1e39f5b12b86" providerId="LiveId" clId="{FECA1CC0-3878-42AC-96CC-AAB8660B6CA6}" dt="2020-03-01T06:43:53.252" v="4666" actId="26606"/>
          <ac:cxnSpMkLst>
            <pc:docMk/>
            <pc:sldMk cId="2306420499" sldId="283"/>
            <ac:cxnSpMk id="74" creationId="{BCDAEC91-5BCE-4B55-9CC0-43EF94CB734B}"/>
          </ac:cxnSpMkLst>
        </pc:cxnChg>
      </pc:sldChg>
      <pc:sldChg chg="addSp delSp modSp add mod setBg">
        <pc:chgData name="Errol Straker Jr" userId="7c6a1e39f5b12b86" providerId="LiveId" clId="{FECA1CC0-3878-42AC-96CC-AAB8660B6CA6}" dt="2020-03-01T06:45:12.642" v="4703" actId="20577"/>
        <pc:sldMkLst>
          <pc:docMk/>
          <pc:sldMk cId="2218938789" sldId="284"/>
        </pc:sldMkLst>
        <pc:spChg chg="add del">
          <ac:chgData name="Errol Straker Jr" userId="7c6a1e39f5b12b86" providerId="LiveId" clId="{FECA1CC0-3878-42AC-96CC-AAB8660B6CA6}" dt="2020-03-01T06:44:29.562" v="4696" actId="26606"/>
          <ac:spMkLst>
            <pc:docMk/>
            <pc:sldMk cId="2218938789" sldId="284"/>
            <ac:spMk id="2" creationId="{825BE373-E308-469E-A88F-E951E31997E8}"/>
          </ac:spMkLst>
        </pc:spChg>
        <pc:spChg chg="del">
          <ac:chgData name="Errol Straker Jr" userId="7c6a1e39f5b12b86" providerId="LiveId" clId="{FECA1CC0-3878-42AC-96CC-AAB8660B6CA6}" dt="2020-03-01T06:44:20.606" v="4691" actId="931"/>
          <ac:spMkLst>
            <pc:docMk/>
            <pc:sldMk cId="2218938789" sldId="284"/>
            <ac:spMk id="3" creationId="{FE4A0FBA-F3DE-49B3-8AA3-DF0D2A8D3A7B}"/>
          </ac:spMkLst>
        </pc:spChg>
        <pc:spChg chg="add del">
          <ac:chgData name="Errol Straker Jr" userId="7c6a1e39f5b12b86" providerId="LiveId" clId="{FECA1CC0-3878-42AC-96CC-AAB8660B6CA6}" dt="2020-03-01T06:44:29.562" v="4696" actId="26606"/>
          <ac:spMkLst>
            <pc:docMk/>
            <pc:sldMk cId="2218938789" sldId="284"/>
            <ac:spMk id="4" creationId="{266AA091-C241-405D-9F49-1F14798C0BC5}"/>
          </ac:spMkLst>
        </pc:spChg>
        <pc:spChg chg="add mod">
          <ac:chgData name="Errol Straker Jr" userId="7c6a1e39f5b12b86" providerId="LiveId" clId="{FECA1CC0-3878-42AC-96CC-AAB8660B6CA6}" dt="2020-03-01T06:45:12.642" v="4703" actId="20577"/>
          <ac:spMkLst>
            <pc:docMk/>
            <pc:sldMk cId="2218938789" sldId="284"/>
            <ac:spMk id="10" creationId="{E9891680-472E-4729-ADA0-41105FC1812A}"/>
          </ac:spMkLst>
        </pc:spChg>
        <pc:spChg chg="add del">
          <ac:chgData name="Errol Straker Jr" userId="7c6a1e39f5b12b86" providerId="LiveId" clId="{FECA1CC0-3878-42AC-96CC-AAB8660B6CA6}" dt="2020-03-01T06:44:29.552" v="4695" actId="26606"/>
          <ac:spMkLst>
            <pc:docMk/>
            <pc:sldMk cId="2218938789" sldId="284"/>
            <ac:spMk id="11" creationId="{76C9B752-504F-4803-92CD-5373B8220C2C}"/>
          </ac:spMkLst>
        </pc:spChg>
        <pc:spChg chg="add del">
          <ac:chgData name="Errol Straker Jr" userId="7c6a1e39f5b12b86" providerId="LiveId" clId="{FECA1CC0-3878-42AC-96CC-AAB8660B6CA6}" dt="2020-03-01T06:44:29.552" v="4695" actId="26606"/>
          <ac:spMkLst>
            <pc:docMk/>
            <pc:sldMk cId="2218938789" sldId="284"/>
            <ac:spMk id="13" creationId="{A5C2A117-93B7-4C54-9DCE-BDD4A5A05B6D}"/>
          </ac:spMkLst>
        </pc:spChg>
        <pc:spChg chg="add del">
          <ac:chgData name="Errol Straker Jr" userId="7c6a1e39f5b12b86" providerId="LiveId" clId="{FECA1CC0-3878-42AC-96CC-AAB8660B6CA6}" dt="2020-03-01T06:44:29.552" v="4695" actId="26606"/>
          <ac:spMkLst>
            <pc:docMk/>
            <pc:sldMk cId="2218938789" sldId="284"/>
            <ac:spMk id="15" creationId="{C262B97F-B393-4C41-A3C9-DD240F982861}"/>
          </ac:spMkLst>
        </pc:spChg>
        <pc:picChg chg="add mod">
          <ac:chgData name="Errol Straker Jr" userId="7c6a1e39f5b12b86" providerId="LiveId" clId="{FECA1CC0-3878-42AC-96CC-AAB8660B6CA6}" dt="2020-03-01T06:44:29.562" v="4696" actId="26606"/>
          <ac:picMkLst>
            <pc:docMk/>
            <pc:sldMk cId="2218938789" sldId="284"/>
            <ac:picMk id="6" creationId="{9E90CE1E-F371-416C-B5DA-6C86B1C2CE61}"/>
          </ac:picMkLst>
        </pc:picChg>
      </pc:sldChg>
      <pc:sldChg chg="addSp delSp modSp add mod setBg">
        <pc:chgData name="Errol Straker Jr" userId="7c6a1e39f5b12b86" providerId="LiveId" clId="{FECA1CC0-3878-42AC-96CC-AAB8660B6CA6}" dt="2020-03-01T06:45:45.513" v="4720" actId="20577"/>
        <pc:sldMkLst>
          <pc:docMk/>
          <pc:sldMk cId="3441655695" sldId="285"/>
        </pc:sldMkLst>
        <pc:spChg chg="del">
          <ac:chgData name="Errol Straker Jr" userId="7c6a1e39f5b12b86" providerId="LiveId" clId="{FECA1CC0-3878-42AC-96CC-AAB8660B6CA6}" dt="2020-03-01T06:45:32.824" v="4708" actId="26606"/>
          <ac:spMkLst>
            <pc:docMk/>
            <pc:sldMk cId="3441655695" sldId="285"/>
            <ac:spMk id="2" creationId="{24A594C9-F92C-4124-9A24-D5BDA46754F6}"/>
          </ac:spMkLst>
        </pc:spChg>
        <pc:spChg chg="del">
          <ac:chgData name="Errol Straker Jr" userId="7c6a1e39f5b12b86" providerId="LiveId" clId="{FECA1CC0-3878-42AC-96CC-AAB8660B6CA6}" dt="2020-03-01T06:45:28.670" v="4705" actId="931"/>
          <ac:spMkLst>
            <pc:docMk/>
            <pc:sldMk cId="3441655695" sldId="285"/>
            <ac:spMk id="3" creationId="{B53B0813-90C8-48B2-A092-639AAEBA9E79}"/>
          </ac:spMkLst>
        </pc:spChg>
        <pc:spChg chg="del">
          <ac:chgData name="Errol Straker Jr" userId="7c6a1e39f5b12b86" providerId="LiveId" clId="{FECA1CC0-3878-42AC-96CC-AAB8660B6CA6}" dt="2020-03-01T06:45:32.824" v="4708" actId="26606"/>
          <ac:spMkLst>
            <pc:docMk/>
            <pc:sldMk cId="3441655695" sldId="285"/>
            <ac:spMk id="4" creationId="{9BBA7D39-9A3C-4DC6-A857-A7BBFC3AE9A5}"/>
          </ac:spMkLst>
        </pc:spChg>
        <pc:spChg chg="add mod">
          <ac:chgData name="Errol Straker Jr" userId="7c6a1e39f5b12b86" providerId="LiveId" clId="{FECA1CC0-3878-42AC-96CC-AAB8660B6CA6}" dt="2020-03-01T06:45:45.513" v="4720" actId="20577"/>
          <ac:spMkLst>
            <pc:docMk/>
            <pc:sldMk cId="3441655695" sldId="285"/>
            <ac:spMk id="7" creationId="{3246408B-BF18-41F0-B4AD-A95A38EE4C7F}"/>
          </ac:spMkLst>
        </pc:spChg>
        <pc:picChg chg="add mod">
          <ac:chgData name="Errol Straker Jr" userId="7c6a1e39f5b12b86" providerId="LiveId" clId="{FECA1CC0-3878-42AC-96CC-AAB8660B6CA6}" dt="2020-03-01T06:45:32.824" v="4708" actId="26606"/>
          <ac:picMkLst>
            <pc:docMk/>
            <pc:sldMk cId="3441655695" sldId="285"/>
            <ac:picMk id="6" creationId="{C99CCDE8-B671-4D7E-AD3C-88DE580393E3}"/>
          </ac:picMkLst>
        </pc:picChg>
      </pc:sldChg>
      <pc:sldChg chg="addSp delSp modSp add mod setBg">
        <pc:chgData name="Errol Straker Jr" userId="7c6a1e39f5b12b86" providerId="LiveId" clId="{FECA1CC0-3878-42AC-96CC-AAB8660B6CA6}" dt="2020-03-01T06:46:31.094" v="4732" actId="20577"/>
        <pc:sldMkLst>
          <pc:docMk/>
          <pc:sldMk cId="2708303786" sldId="286"/>
        </pc:sldMkLst>
        <pc:spChg chg="del">
          <ac:chgData name="Errol Straker Jr" userId="7c6a1e39f5b12b86" providerId="LiveId" clId="{FECA1CC0-3878-42AC-96CC-AAB8660B6CA6}" dt="2020-03-01T06:46:08.250" v="4725" actId="26606"/>
          <ac:spMkLst>
            <pc:docMk/>
            <pc:sldMk cId="2708303786" sldId="286"/>
            <ac:spMk id="2" creationId="{029F1762-B342-43C8-900E-CBF011047976}"/>
          </ac:spMkLst>
        </pc:spChg>
        <pc:spChg chg="del">
          <ac:chgData name="Errol Straker Jr" userId="7c6a1e39f5b12b86" providerId="LiveId" clId="{FECA1CC0-3878-42AC-96CC-AAB8660B6CA6}" dt="2020-03-01T06:46:05.064" v="4722" actId="931"/>
          <ac:spMkLst>
            <pc:docMk/>
            <pc:sldMk cId="2708303786" sldId="286"/>
            <ac:spMk id="3" creationId="{25A3721C-5CC8-40FF-856B-156A2C49F848}"/>
          </ac:spMkLst>
        </pc:spChg>
        <pc:spChg chg="del">
          <ac:chgData name="Errol Straker Jr" userId="7c6a1e39f5b12b86" providerId="LiveId" clId="{FECA1CC0-3878-42AC-96CC-AAB8660B6CA6}" dt="2020-03-01T06:46:08.250" v="4725" actId="26606"/>
          <ac:spMkLst>
            <pc:docMk/>
            <pc:sldMk cId="2708303786" sldId="286"/>
            <ac:spMk id="4" creationId="{B2F4FD56-D2AC-42E7-80E8-F3552EB5756E}"/>
          </ac:spMkLst>
        </pc:spChg>
        <pc:spChg chg="add mod">
          <ac:chgData name="Errol Straker Jr" userId="7c6a1e39f5b12b86" providerId="LiveId" clId="{FECA1CC0-3878-42AC-96CC-AAB8660B6CA6}" dt="2020-03-01T06:46:31.094" v="4732" actId="20577"/>
          <ac:spMkLst>
            <pc:docMk/>
            <pc:sldMk cId="2708303786" sldId="286"/>
            <ac:spMk id="7" creationId="{011D8509-DD8B-4490-9744-67F2DC4B5BFE}"/>
          </ac:spMkLst>
        </pc:spChg>
        <pc:picChg chg="add mod">
          <ac:chgData name="Errol Straker Jr" userId="7c6a1e39f5b12b86" providerId="LiveId" clId="{FECA1CC0-3878-42AC-96CC-AAB8660B6CA6}" dt="2020-03-01T06:46:08.250" v="4725" actId="26606"/>
          <ac:picMkLst>
            <pc:docMk/>
            <pc:sldMk cId="2708303786" sldId="286"/>
            <ac:picMk id="6" creationId="{552C39DD-FC07-411C-B52F-454EBB916400}"/>
          </ac:picMkLst>
        </pc:picChg>
      </pc:sldChg>
      <pc:sldChg chg="addSp delSp modSp add mod setBg delDesignElem">
        <pc:chgData name="Errol Straker Jr" userId="7c6a1e39f5b12b86" providerId="LiveId" clId="{FECA1CC0-3878-42AC-96CC-AAB8660B6CA6}" dt="2020-03-01T06:56:28.767" v="5354" actId="20577"/>
        <pc:sldMkLst>
          <pc:docMk/>
          <pc:sldMk cId="4076679523" sldId="287"/>
        </pc:sldMkLst>
        <pc:spChg chg="add mod">
          <ac:chgData name="Errol Straker Jr" userId="7c6a1e39f5b12b86" providerId="LiveId" clId="{FECA1CC0-3878-42AC-96CC-AAB8660B6CA6}" dt="2020-03-01T06:56:28.767" v="5354" actId="20577"/>
          <ac:spMkLst>
            <pc:docMk/>
            <pc:sldMk cId="4076679523" sldId="287"/>
            <ac:spMk id="3" creationId="{C1114766-B0B6-48E7-AC6D-F13594D61545}"/>
          </ac:spMkLst>
        </pc:spChg>
        <pc:spChg chg="del">
          <ac:chgData name="Errol Straker Jr" userId="7c6a1e39f5b12b86" providerId="LiveId" clId="{FECA1CC0-3878-42AC-96CC-AAB8660B6CA6}" dt="2020-03-01T06:47:21.728" v="4737"/>
          <ac:spMkLst>
            <pc:docMk/>
            <pc:sldMk cId="4076679523" sldId="287"/>
            <ac:spMk id="12" creationId="{7CA0DAA6-33B8-4A25-810D-2F4D816FB40E}"/>
          </ac:spMkLst>
        </pc:spChg>
      </pc:sldChg>
      <pc:sldChg chg="delSp add setBg delDesignElem">
        <pc:chgData name="Errol Straker Jr" userId="7c6a1e39f5b12b86" providerId="LiveId" clId="{FECA1CC0-3878-42AC-96CC-AAB8660B6CA6}" dt="2020-03-01T06:47:21.728" v="4737"/>
        <pc:sldMkLst>
          <pc:docMk/>
          <pc:sldMk cId="1574754076" sldId="288"/>
        </pc:sldMkLst>
        <pc:spChg chg="del">
          <ac:chgData name="Errol Straker Jr" userId="7c6a1e39f5b12b86" providerId="LiveId" clId="{FECA1CC0-3878-42AC-96CC-AAB8660B6CA6}" dt="2020-03-01T06:47:21.728" v="4737"/>
          <ac:spMkLst>
            <pc:docMk/>
            <pc:sldMk cId="1574754076" sldId="288"/>
            <ac:spMk id="12" creationId="{867D4867-5BA7-4462-B2F6-A23F4A622AA7}"/>
          </ac:spMkLst>
        </pc:spChg>
      </pc:sldChg>
      <pc:sldChg chg="addSp delSp modSp add mod setBg delDesignElem">
        <pc:chgData name="Errol Straker Jr" userId="7c6a1e39f5b12b86" providerId="LiveId" clId="{FECA1CC0-3878-42AC-96CC-AAB8660B6CA6}" dt="2020-03-01T06:57:09.639" v="5419" actId="20577"/>
        <pc:sldMkLst>
          <pc:docMk/>
          <pc:sldMk cId="599541933" sldId="289"/>
        </pc:sldMkLst>
        <pc:spChg chg="add mod">
          <ac:chgData name="Errol Straker Jr" userId="7c6a1e39f5b12b86" providerId="LiveId" clId="{FECA1CC0-3878-42AC-96CC-AAB8660B6CA6}" dt="2020-03-01T06:57:09.639" v="5419" actId="20577"/>
          <ac:spMkLst>
            <pc:docMk/>
            <pc:sldMk cId="599541933" sldId="289"/>
            <ac:spMk id="3" creationId="{C81A664F-A7EF-4733-B152-509B5A5BCEA6}"/>
          </ac:spMkLst>
        </pc:spChg>
        <pc:spChg chg="del">
          <ac:chgData name="Errol Straker Jr" userId="7c6a1e39f5b12b86" providerId="LiveId" clId="{FECA1CC0-3878-42AC-96CC-AAB8660B6CA6}" dt="2020-03-01T06:47:21.728" v="4737"/>
          <ac:spMkLst>
            <pc:docMk/>
            <pc:sldMk cId="599541933" sldId="289"/>
            <ac:spMk id="13" creationId="{605494DE-B078-4D87-BB01-C84320618DAD}"/>
          </ac:spMkLst>
        </pc:spChg>
        <pc:spChg chg="del">
          <ac:chgData name="Errol Straker Jr" userId="7c6a1e39f5b12b86" providerId="LiveId" clId="{FECA1CC0-3878-42AC-96CC-AAB8660B6CA6}" dt="2020-03-01T06:47:21.728" v="4737"/>
          <ac:spMkLst>
            <pc:docMk/>
            <pc:sldMk cId="599541933" sldId="289"/>
            <ac:spMk id="19" creationId="{9A0576B0-CD8C-4661-95C8-A9F2CE7CDDB0}"/>
          </ac:spMkLst>
        </pc:spChg>
        <pc:spChg chg="del">
          <ac:chgData name="Errol Straker Jr" userId="7c6a1e39f5b12b86" providerId="LiveId" clId="{FECA1CC0-3878-42AC-96CC-AAB8660B6CA6}" dt="2020-03-01T06:47:21.728" v="4737"/>
          <ac:spMkLst>
            <pc:docMk/>
            <pc:sldMk cId="599541933" sldId="289"/>
            <ac:spMk id="20" creationId="{3FF60E2B-3919-423C-B1FF-56CDE6681165}"/>
          </ac:spMkLst>
        </pc:spChg>
      </pc:sldChg>
      <pc:sldChg chg="delSp modSp add mod">
        <pc:chgData name="Errol Straker Jr" userId="7c6a1e39f5b12b86" providerId="LiveId" clId="{FECA1CC0-3878-42AC-96CC-AAB8660B6CA6}" dt="2020-03-01T06:58:55.113" v="5723" actId="20577"/>
        <pc:sldMkLst>
          <pc:docMk/>
          <pc:sldMk cId="2374930681" sldId="290"/>
        </pc:sldMkLst>
        <pc:spChg chg="mod">
          <ac:chgData name="Errol Straker Jr" userId="7c6a1e39f5b12b86" providerId="LiveId" clId="{FECA1CC0-3878-42AC-96CC-AAB8660B6CA6}" dt="2020-03-01T06:57:22.790" v="5432" actId="20577"/>
          <ac:spMkLst>
            <pc:docMk/>
            <pc:sldMk cId="2374930681" sldId="290"/>
            <ac:spMk id="2" creationId="{4BF8BA29-3C82-42DB-A4B0-A8DF0C422418}"/>
          </ac:spMkLst>
        </pc:spChg>
        <pc:spChg chg="del">
          <ac:chgData name="Errol Straker Jr" userId="7c6a1e39f5b12b86" providerId="LiveId" clId="{FECA1CC0-3878-42AC-96CC-AAB8660B6CA6}" dt="2020-03-01T06:57:32.698" v="5433" actId="478"/>
          <ac:spMkLst>
            <pc:docMk/>
            <pc:sldMk cId="2374930681" sldId="290"/>
            <ac:spMk id="3" creationId="{0DE23167-2B7C-4A5D-A7BC-1D0A3AF75861}"/>
          </ac:spMkLst>
        </pc:spChg>
        <pc:spChg chg="mod">
          <ac:chgData name="Errol Straker Jr" userId="7c6a1e39f5b12b86" providerId="LiveId" clId="{FECA1CC0-3878-42AC-96CC-AAB8660B6CA6}" dt="2020-03-01T06:58:55.113" v="5723" actId="20577"/>
          <ac:spMkLst>
            <pc:docMk/>
            <pc:sldMk cId="2374930681" sldId="290"/>
            <ac:spMk id="4" creationId="{4C9C6094-1584-47B2-B878-CB2A00B846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DA4E-9A35-4D85-8262-55A00DD5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B957B-3C9A-4C41-94DE-F6DCC568C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1622-6C82-4EDC-AC22-1427723F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1585-8336-4824-8409-9192F6AA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A6CA-8393-4852-ACD6-E6157ED6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75D3-42C9-4D48-B183-CE606C2D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68AF1-0DF5-4842-B6A1-2731887D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A0D9-ABDE-436A-BD44-D9AF6014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E1316-AA69-4536-BD3C-CA1EC1AC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683F-40AA-479F-828D-1A29B883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3898B-77C1-4A91-A78A-9D3E1015A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A32B8-6C54-4E8E-A3CE-7A704023F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A0698-E38D-45FC-8A2E-A9D2A01B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155A-C1D0-4FD1-9EDF-F9F086F3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67B7-6855-48FD-8A01-52ADA413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05AF-2970-4449-8BFC-61031A92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A24F-7B4D-4B07-A4BE-9285AE4F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CC13-C800-47E0-91E8-51C5C8B4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7361A-77FA-4312-8BB5-3CCA6DF5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7074-586E-4A42-B855-81B606A9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E951-6B78-4120-B56E-BA340A82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D0720-5512-4C21-8DA9-6E9D19F90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437B-1EEA-495B-A97D-735C182B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5656-6018-4930-BE09-E3591057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6E37E-3162-4C78-B14F-EDC0899D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CA6D-6C6C-4C08-8BF8-E72F1E8E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46E2-1FFA-4956-8FC7-505EFA162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37AA-FB48-4F7F-9E23-3E392085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1F103-D227-4830-887D-7F52C484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0DDE-8FB3-46E7-99C2-01AC46C3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B4B0-AF19-43F2-A18D-4C92B934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9F7B-CD5F-4186-B8D4-4CBA6277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59550-C5DD-4442-A50A-100D51A4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874BE-C97E-430C-A66A-37C15618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D6E93-817C-4B36-9858-046EA3C8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4FEF7-C763-4E20-A485-D166C0F75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C1224-1015-4BFD-BB45-4950CA22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79CAE-FB22-4CE2-90AA-89D2AB7B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1FF8B-E9E1-41D5-9875-FC9DB5B5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8668-D3AA-475A-B881-35DDFCC6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9038A-96CE-4B5D-B85E-8B7C008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FC70A-EAC4-41B5-A98D-5DD4D7F1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07318-C0C4-478F-95F0-F016203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664E7-54FC-4FA1-95BF-4001F4D4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52C44-EC24-4B11-A7A5-1B73643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BA792-3D0B-4D44-B075-80F9D0BF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20B1-F1C5-445E-88D5-4BDC921A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B5C7-4B31-44ED-B44E-52FD0541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106A4-F363-4B6F-B80E-2D2C44D4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4DE5-EB86-4655-80AE-E637773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91EF5-6F21-46AA-96F9-1568E9A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A7772-CCF9-47AA-BDF0-5CFD4AB3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2684-4156-4610-9D0B-D1313926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C7505-4566-4ED7-9D65-F844BFE0C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479F1-9D8D-4318-81D2-29C517B4A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B244A-69AD-4E89-84F4-19A6C421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9697D-D908-4BAD-BC02-CDD22DDB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4F8A4-E290-42EA-9916-0F4CBE51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88547-E6D6-4D76-9F18-E577657F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5AF2B-8370-4E20-B692-34A462C7F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28FE-8D3A-4D4A-AA36-06B626093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8397-C300-4FF7-8FB2-E5F500FFEDC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93C5-1A1B-4BCC-B02A-D265B57B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7997E-FA4E-4DCC-B2A7-646D381A9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5EC4-3BF1-433A-A6B9-406B398A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CE62-E442-41E1-90CD-C2DBC5845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0CEAF-7A51-456F-B459-9C7D59D75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IoT Alarm System</a:t>
            </a:r>
          </a:p>
        </p:txBody>
      </p:sp>
    </p:spTree>
    <p:extLst>
      <p:ext uri="{BB962C8B-B14F-4D97-AF65-F5344CB8AC3E}">
        <p14:creationId xmlns:p14="http://schemas.microsoft.com/office/powerpoint/2010/main" val="167856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D84A289D-58E5-44E5-979D-467436F8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3826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72348-CBBD-45A6-A396-68BF2ED8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Blinking LED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A73277-5E2E-4983-834A-48D05E7A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This is the first circuit we created for class using the Arduino</a:t>
            </a:r>
          </a:p>
          <a:p>
            <a:r>
              <a:rPr lang="en-US" sz="2000" dirty="0"/>
              <a:t>The light did blink, no video unfortunately </a:t>
            </a:r>
          </a:p>
        </p:txBody>
      </p:sp>
    </p:spTree>
    <p:extLst>
      <p:ext uri="{BB962C8B-B14F-4D97-AF65-F5344CB8AC3E}">
        <p14:creationId xmlns:p14="http://schemas.microsoft.com/office/powerpoint/2010/main" val="241687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2545-C311-43EC-AD3D-4C538A29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alarm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6E9DA-A405-4972-895D-5FF27C15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blinking LED test was successful, I had the IoT bug</a:t>
            </a:r>
          </a:p>
          <a:p>
            <a:r>
              <a:rPr lang="en-US" dirty="0"/>
              <a:t>So I decided to move ahead and work on getting the motion sensor to work, I have shared the test code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0918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2E1F10-8611-4AEF-83A8-E9640EE542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D5C01-32EB-4BEB-BEFD-2621FD33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Motion Sensor Test code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1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5623-CF05-4A46-A1D0-C7D8CAC4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the motion sensor</a:t>
            </a:r>
          </a:p>
        </p:txBody>
      </p:sp>
      <p:pic>
        <p:nvPicPr>
          <p:cNvPr id="7" name="Content Placeholder 6" descr="A circuit board&#10;&#10;Description automatically generated">
            <a:extLst>
              <a:ext uri="{FF2B5EF4-FFF2-40B4-BE49-F238E27FC236}">
                <a16:creationId xmlns:a16="http://schemas.microsoft.com/office/drawing/2014/main" id="{3258C2FF-90CE-4696-8A6D-105B80DB1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74" y="1825625"/>
            <a:ext cx="5496426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6F169C-1037-4724-83A5-B1CACFBC4CAF}"/>
              </a:ext>
            </a:extLst>
          </p:cNvPr>
          <p:cNvSpPr txBox="1"/>
          <p:nvPr/>
        </p:nvSpPr>
        <p:spPr>
          <a:xfrm>
            <a:off x="1060174" y="1825625"/>
            <a:ext cx="47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was a slight problem with my code, the motion sensor did not work.  Since our professors did not covered this as of yet.  I looked up the motion senor’s layout to properly hook it up. </a:t>
            </a:r>
          </a:p>
        </p:txBody>
      </p:sp>
    </p:spTree>
    <p:extLst>
      <p:ext uri="{BB962C8B-B14F-4D97-AF65-F5344CB8AC3E}">
        <p14:creationId xmlns:p14="http://schemas.microsoft.com/office/powerpoint/2010/main" val="102466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8BAF-8AA9-457C-BDEE-0A04DA7A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Sensor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27272-BBA4-46C4-BE9C-751376352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I was sure the motion sensor was connected correctly.  It still was not working.  It turns out there is a delay just before the hardware is ready to use.  To remedy this issue, I added in a light to let me know when the motion sensor would be ready.  The next slide is a picture of my motion detector.</a:t>
            </a:r>
          </a:p>
        </p:txBody>
      </p:sp>
    </p:spTree>
    <p:extLst>
      <p:ext uri="{BB962C8B-B14F-4D97-AF65-F5344CB8AC3E}">
        <p14:creationId xmlns:p14="http://schemas.microsoft.com/office/powerpoint/2010/main" val="339972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F60F-2124-43ED-9229-6287A085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Motion Detector with Ready light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FD4D05-584C-4F63-96B5-25BC6411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This is a picture of alarm system with the motion sensor, buzzer, ready, pause, and stop light.</a:t>
            </a:r>
          </a:p>
          <a:p>
            <a:r>
              <a:rPr lang="en-US" sz="2000" dirty="0"/>
              <a:t>The code is shown in the next couple of slides</a:t>
            </a:r>
          </a:p>
        </p:txBody>
      </p:sp>
      <p:pic>
        <p:nvPicPr>
          <p:cNvPr id="5" name="Content Placeholder 4" descr="A picture containing game&#10;&#10;Description automatically generated">
            <a:extLst>
              <a:ext uri="{FF2B5EF4-FFF2-40B4-BE49-F238E27FC236}">
                <a16:creationId xmlns:a16="http://schemas.microsoft.com/office/drawing/2014/main" id="{6E8BEB46-C410-4492-85E8-59064F43D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A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F0AF496-8762-4919-ABAE-D7271099D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F70C22-10B0-4AC6-8937-059E911A4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D77D-8BD6-4234-9CEA-5E5D162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00BE-F65C-4FBF-BF38-30B20A07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uses DELAY to allow the motion sensor to reset</a:t>
            </a:r>
          </a:p>
          <a:p>
            <a:r>
              <a:rPr lang="en-US" dirty="0"/>
              <a:t>The </a:t>
            </a:r>
            <a:r>
              <a:rPr lang="en-US" dirty="0" err="1"/>
              <a:t>pauLight</a:t>
            </a:r>
            <a:r>
              <a:rPr lang="en-US" dirty="0"/>
              <a:t> is a yellow light used to single the system is resetting</a:t>
            </a:r>
          </a:p>
          <a:p>
            <a:r>
              <a:rPr lang="en-US" dirty="0"/>
              <a:t>The following slide is code explanation used in our class</a:t>
            </a:r>
          </a:p>
        </p:txBody>
      </p:sp>
    </p:spTree>
    <p:extLst>
      <p:ext uri="{BB962C8B-B14F-4D97-AF65-F5344CB8AC3E}">
        <p14:creationId xmlns:p14="http://schemas.microsoft.com/office/powerpoint/2010/main" val="357615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Code explanation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066510" cy="3811588"/>
          </a:xfrm>
        </p:spPr>
        <p:txBody>
          <a:bodyPr/>
          <a:lstStyle/>
          <a:p>
            <a:r>
              <a:rPr lang="en-US" dirty="0"/>
              <a:t>Review the code</a:t>
            </a:r>
          </a:p>
          <a:p>
            <a:r>
              <a:rPr lang="en-US" dirty="0"/>
              <a:t>What pin is the input pin? What pin is the output pin? How do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</a:t>
            </a:r>
          </a:p>
          <a:p>
            <a:r>
              <a:rPr lang="en-US" dirty="0"/>
              <a:t>Input Pin: 7</a:t>
            </a:r>
          </a:p>
          <a:p>
            <a:r>
              <a:rPr lang="en-US" dirty="0"/>
              <a:t>Output Pin: 10, 11, 12, 13</a:t>
            </a:r>
          </a:p>
          <a:p>
            <a:r>
              <a:rPr lang="en-US" dirty="0"/>
              <a:t>In my code I defined them as input or output pins using OUTPUT and INPUT</a:t>
            </a:r>
          </a:p>
          <a:p>
            <a:endParaRPr lang="en-US" dirty="0"/>
          </a:p>
          <a:p>
            <a:r>
              <a:rPr lang="en-US" dirty="0"/>
              <a:t>How many times does the Arduino IDE setup() function run?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  It only runs once.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915C-FFBE-4DB7-94F9-B496B593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Hi, my name is Errol Straker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F477-5D63-44E9-BBE7-E34D8FFB6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this presentation I will cover the process I went through in creating an IoT alarm system</a:t>
            </a:r>
          </a:p>
          <a:p>
            <a:r>
              <a:rPr lang="en-US" dirty="0"/>
              <a:t>I touch bases on: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New skills I have learned</a:t>
            </a:r>
          </a:p>
        </p:txBody>
      </p:sp>
    </p:spTree>
    <p:extLst>
      <p:ext uri="{BB962C8B-B14F-4D97-AF65-F5344CB8AC3E}">
        <p14:creationId xmlns:p14="http://schemas.microsoft.com/office/powerpoint/2010/main" val="123786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FE65-CA2E-4EFE-BC7C-D7CD1E64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5614-5E36-4B16-AA6C-16C92CE57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part of our project involved displaying out data to the serial console</a:t>
            </a:r>
          </a:p>
          <a:p>
            <a:r>
              <a:rPr lang="en-US" dirty="0"/>
              <a:t>Along with displaying the data we also were required to display how much voltage was being used by our Arduino</a:t>
            </a:r>
          </a:p>
          <a:p>
            <a:r>
              <a:rPr lang="en-US" dirty="0"/>
              <a:t>This could be used for diagnostics purposes; this was awesome to learn!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Circuit (Picture or video)</a:t>
            </a:r>
          </a:p>
        </p:txBody>
      </p:sp>
      <p:pic>
        <p:nvPicPr>
          <p:cNvPr id="4" name="Picture Placeholder 3" descr="A picture containing game&#10;&#10;Description automatically generated">
            <a:extLst>
              <a:ext uri="{FF2B5EF4-FFF2-40B4-BE49-F238E27FC236}">
                <a16:creationId xmlns:a16="http://schemas.microsoft.com/office/drawing/2014/main" id="{4AF604C1-C130-4C3E-AC6B-207351F248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Motion sensor circuit with new resistor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0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F9BA-6091-4414-A5B4-77371E3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907725" cy="1600200"/>
          </a:xfrm>
        </p:spPr>
        <p:txBody>
          <a:bodyPr/>
          <a:lstStyle/>
          <a:p>
            <a:r>
              <a:rPr lang="en-US" dirty="0"/>
              <a:t>Displaying data and voltage challenge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BC18F-01C4-4A85-90D6-1BA3FCEB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907725" cy="3811588"/>
          </a:xfrm>
        </p:spPr>
        <p:txBody>
          <a:bodyPr/>
          <a:lstStyle/>
          <a:p>
            <a:r>
              <a:rPr lang="en-US" dirty="0"/>
              <a:t>Originally, we only needed to have one light.  Our professor encouraged us to add another light.  Well, I already added three lights by this time and wanted to track the power consumption of each light.  This presented a unique challenge as I had to figure not only how to wire this up.  I also needed to know when to show the data and display a name for with the circuit being tracked.  The next set of slides displays both the console and code used for this potion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60488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F5F871-1383-41FD-9C22-5E0BF9F172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Serial monitor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700"/>
              <a:t>Screenshot of serial monitor showing voltage difference and count of motion detected. </a:t>
            </a:r>
          </a:p>
        </p:txBody>
      </p: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A1E311D2-3E64-4484-A042-95DA0E25A7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06258-4D2B-42BB-9D86-AB9DEEE7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First section of code</a:t>
            </a:r>
          </a:p>
        </p:txBody>
      </p:sp>
      <p:cxnSp>
        <p:nvCxnSpPr>
          <p:cNvPr id="74" name="Straight Connector 4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20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E90CE1E-F371-416C-B5DA-6C86B1C2CE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891680-472E-4729-ADA0-41105FC1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Second section of code</a:t>
            </a:r>
          </a:p>
        </p:txBody>
      </p:sp>
    </p:spTree>
    <p:extLst>
      <p:ext uri="{BB962C8B-B14F-4D97-AF65-F5344CB8AC3E}">
        <p14:creationId xmlns:p14="http://schemas.microsoft.com/office/powerpoint/2010/main" val="221893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99CCDE8-B671-4D7E-AD3C-88DE580393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46408B-BF18-41F0-B4AD-A95A38EE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Third section of code</a:t>
            </a:r>
          </a:p>
        </p:txBody>
      </p:sp>
    </p:spTree>
    <p:extLst>
      <p:ext uri="{BB962C8B-B14F-4D97-AF65-F5344CB8AC3E}">
        <p14:creationId xmlns:p14="http://schemas.microsoft.com/office/powerpoint/2010/main" val="344165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552C39DD-FC07-411C-B52F-454EBB9164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1D8509-DD8B-4490-9744-67F2DC4B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Fourth section of code</a:t>
            </a:r>
          </a:p>
        </p:txBody>
      </p:sp>
    </p:spTree>
    <p:extLst>
      <p:ext uri="{BB962C8B-B14F-4D97-AF65-F5344CB8AC3E}">
        <p14:creationId xmlns:p14="http://schemas.microsoft.com/office/powerpoint/2010/main" val="270830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18E6-7BBF-4F08-A523-58D87766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Router and ESP32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BB34-60BA-4FEC-B1E2-322F49F8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last portion of our project we needed to setup a router and a ESP32 Development Board</a:t>
            </a:r>
          </a:p>
          <a:p>
            <a:r>
              <a:rPr lang="en-US" dirty="0"/>
              <a:t>This honestly took the longest to do and I thought the board was broken</a:t>
            </a:r>
          </a:p>
          <a:p>
            <a:r>
              <a:rPr lang="en-US" dirty="0"/>
              <a:t>It turned out the board was not in a mode to except my code.  Once I resolved the problem I was able to complete the project</a:t>
            </a:r>
          </a:p>
        </p:txBody>
      </p:sp>
    </p:spTree>
    <p:extLst>
      <p:ext uri="{BB962C8B-B14F-4D97-AF65-F5344CB8AC3E}">
        <p14:creationId xmlns:p14="http://schemas.microsoft.com/office/powerpoint/2010/main" val="32316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Router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Screenshot of router setup page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F20A0D5-1212-4B4C-89DB-CDC71EC57A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>
          <a:xfrm>
            <a:off x="4657770" y="493486"/>
            <a:ext cx="7534230" cy="5951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14766-B0B6-48E7-AC6D-F13594D61545}"/>
              </a:ext>
            </a:extLst>
          </p:cNvPr>
          <p:cNvSpPr txBox="1"/>
          <p:nvPr/>
        </p:nvSpPr>
        <p:spPr>
          <a:xfrm>
            <a:off x="450574" y="874643"/>
            <a:ext cx="3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 page for configuring the router</a:t>
            </a:r>
          </a:p>
        </p:txBody>
      </p:sp>
    </p:spTree>
    <p:extLst>
      <p:ext uri="{BB962C8B-B14F-4D97-AF65-F5344CB8AC3E}">
        <p14:creationId xmlns:p14="http://schemas.microsoft.com/office/powerpoint/2010/main" val="407667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DAEE3D08-3A8F-4BB6-9660-04175121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 b="23955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16567-4A7C-463D-AF70-F8A87793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IoT Inventory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35056CA5-0647-4030-A416-BC94EDEF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For this class and project we used the Arduino starter kits and laptops provided by DeVry.</a:t>
            </a:r>
          </a:p>
        </p:txBody>
      </p:sp>
    </p:spTree>
    <p:extLst>
      <p:ext uri="{BB962C8B-B14F-4D97-AF65-F5344CB8AC3E}">
        <p14:creationId xmlns:p14="http://schemas.microsoft.com/office/powerpoint/2010/main" val="68951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Circuit (Picture or Video)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Picture of circuit with ESP32 board on breadboard with LED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Placeholder 3" descr="A picture containing person, indoor, table, holding&#10;&#10;Description automatically generated">
            <a:extLst>
              <a:ext uri="{FF2B5EF4-FFF2-40B4-BE49-F238E27FC236}">
                <a16:creationId xmlns:a16="http://schemas.microsoft.com/office/drawing/2014/main" id="{1536ABCA-6F65-4A96-960E-9D89E7301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297763" y="880763"/>
            <a:ext cx="6250769" cy="49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 page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Web server screenshot showing turning on and off the light from the web.</a:t>
            </a:r>
          </a:p>
        </p:txBody>
      </p:sp>
      <p:pic>
        <p:nvPicPr>
          <p:cNvPr id="23" name="Picture Placeholder 22" descr="A screenshot of a computer&#10;&#10;Description automatically generated">
            <a:extLst>
              <a:ext uri="{FF2B5EF4-FFF2-40B4-BE49-F238E27FC236}">
                <a16:creationId xmlns:a16="http://schemas.microsoft.com/office/drawing/2014/main" id="{F43D8B64-A3FC-4820-89D0-AC37598C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>
          <a:xfrm>
            <a:off x="4720201" y="326829"/>
            <a:ext cx="7471799" cy="5899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A664F-A7EF-4733-B152-509B5A5BCEA6}"/>
              </a:ext>
            </a:extLst>
          </p:cNvPr>
          <p:cNvSpPr txBox="1"/>
          <p:nvPr/>
        </p:nvSpPr>
        <p:spPr>
          <a:xfrm>
            <a:off x="622852" y="490330"/>
            <a:ext cx="348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of the webpage showing the LED on and off links.</a:t>
            </a:r>
          </a:p>
        </p:txBody>
      </p:sp>
    </p:spTree>
    <p:extLst>
      <p:ext uri="{BB962C8B-B14F-4D97-AF65-F5344CB8AC3E}">
        <p14:creationId xmlns:p14="http://schemas.microsoft.com/office/powerpoint/2010/main" val="59954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BA29-3C82-42DB-A4B0-A8DF0C42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C6094-1584-47B2-B878-CB2A00B84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/>
          <a:lstStyle/>
          <a:p>
            <a:r>
              <a:rPr lang="en-US" dirty="0"/>
              <a:t>The introduction to computer technology course has allowed me to learn and build on a number of new skills.  This is just the beginning for me using embedded technology and displaying the projects I will create.</a:t>
            </a:r>
          </a:p>
        </p:txBody>
      </p:sp>
    </p:spTree>
    <p:extLst>
      <p:ext uri="{BB962C8B-B14F-4D97-AF65-F5344CB8AC3E}">
        <p14:creationId xmlns:p14="http://schemas.microsoft.com/office/powerpoint/2010/main" val="237493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D1CCFA2-279B-4BDB-A20E-0CE05BB38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3" b="926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4064A-B67C-45E9-BE9F-36445BFC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Parts Inventory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29067D-D6D4-408E-99E1-8BFCA191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picture is displaying the core hardware for the alarm system.  Along the way there were several added parts. </a:t>
            </a:r>
          </a:p>
        </p:txBody>
      </p:sp>
    </p:spTree>
    <p:extLst>
      <p:ext uri="{BB962C8B-B14F-4D97-AF65-F5344CB8AC3E}">
        <p14:creationId xmlns:p14="http://schemas.microsoft.com/office/powerpoint/2010/main" val="73528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1AB8-75A4-40EC-8EB8-34A4AFBE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29B5-D264-4ABB-A409-0D36F45D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our project we needed to create a flowchart.  Flowcharting the processes allowed for me to develop my project in a more streamlined way.  The next slide is an example of some of questions asked during this section of our class, about flowcharting.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Who uses Flowcharts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066510" cy="3811588"/>
          </a:xfrm>
        </p:spPr>
        <p:txBody>
          <a:bodyPr/>
          <a:lstStyle/>
          <a:p>
            <a:r>
              <a:rPr lang="en-US" dirty="0"/>
              <a:t>Research flowcharts</a:t>
            </a:r>
          </a:p>
          <a:p>
            <a:r>
              <a:rPr lang="en-US" dirty="0"/>
              <a:t>What companies use flowcharts?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  Many companies use flowcharts for example Underwriters Laboratories, IBM, Google, Chase Bank, and many others.</a:t>
            </a:r>
          </a:p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might they use flowcharts?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  At Underwriters Laboratories flowcharts are used for many different purposes.  However, they are all related to the same under line reason.  To map out a process and show the wanted out come.  Whether its creating a computer program or designing a new way to test a product.  Flowcharts are used to show a process and how it should flow.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76648" cy="1600200"/>
          </a:xfrm>
        </p:spPr>
        <p:txBody>
          <a:bodyPr>
            <a:normAutofit/>
          </a:bodyPr>
          <a:lstStyle/>
          <a:p>
            <a:r>
              <a:rPr lang="en-US" sz="4400" dirty="0"/>
              <a:t>Input – Processing - Output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066510" cy="3811588"/>
          </a:xfrm>
        </p:spPr>
        <p:txBody>
          <a:bodyPr/>
          <a:lstStyle/>
          <a:p>
            <a:r>
              <a:rPr lang="en-US" dirty="0"/>
              <a:t>Fill out the following chart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788" y="3060453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901">
                  <a:extLst>
                    <a:ext uri="{9D8B030D-6E8A-4147-A177-3AD203B41FA5}">
                      <a16:colId xmlns:a16="http://schemas.microsoft.com/office/drawing/2014/main" val="3664351522"/>
                    </a:ext>
                  </a:extLst>
                </a:gridCol>
                <a:gridCol w="3505901">
                  <a:extLst>
                    <a:ext uri="{9D8B030D-6E8A-4147-A177-3AD203B41FA5}">
                      <a16:colId xmlns:a16="http://schemas.microsoft.com/office/drawing/2014/main" val="2199864333"/>
                    </a:ext>
                  </a:extLst>
                </a:gridCol>
                <a:gridCol w="3503798">
                  <a:extLst>
                    <a:ext uri="{9D8B030D-6E8A-4147-A177-3AD203B41FA5}">
                      <a16:colId xmlns:a16="http://schemas.microsoft.com/office/drawing/2014/main" val="620392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Input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Process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Output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6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Process motion from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Buzzer or light goes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9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1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Flowchart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751310" cy="3811588"/>
          </a:xfrm>
        </p:spPr>
        <p:txBody>
          <a:bodyPr/>
          <a:lstStyle/>
          <a:p>
            <a:r>
              <a:rPr lang="en-US" dirty="0"/>
              <a:t>Flowchart with three shapes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0B4D9D49-8F83-4DE3-85A5-2155F065B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6" y="485364"/>
            <a:ext cx="1486107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36BD-C04F-4D22-ADC1-73CE9ACD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28560" cy="1600200"/>
          </a:xfrm>
        </p:spPr>
        <p:txBody>
          <a:bodyPr/>
          <a:lstStyle/>
          <a:p>
            <a:r>
              <a:rPr lang="en-US" dirty="0"/>
              <a:t>Our first circuit for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FC31-D514-47F2-A22D-F2F0A3FE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470403" cy="3811588"/>
          </a:xfrm>
        </p:spPr>
        <p:txBody>
          <a:bodyPr/>
          <a:lstStyle/>
          <a:p>
            <a:r>
              <a:rPr lang="en-US" dirty="0"/>
              <a:t>To start off our project we needed to create a blinking light.  For me this was a first, as I always wanted to learn how to use an Arduino.  I was rather excited to get this experience and to learn how I can leverage embedded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47737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1020</Words>
  <Application>Microsoft Office PowerPoint</Application>
  <PresentationFormat>Widescreen</PresentationFormat>
  <Paragraphs>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CEIS101 </vt:lpstr>
      <vt:lpstr>Hi, my name is Errol Straker</vt:lpstr>
      <vt:lpstr>IoT Inventory</vt:lpstr>
      <vt:lpstr>Parts Inventory</vt:lpstr>
      <vt:lpstr>Flowcharts</vt:lpstr>
      <vt:lpstr>Who uses Flowcharts</vt:lpstr>
      <vt:lpstr>Input – Processing - Output</vt:lpstr>
      <vt:lpstr>Flowchart</vt:lpstr>
      <vt:lpstr>Our first circuit for class</vt:lpstr>
      <vt:lpstr>Blinking LED</vt:lpstr>
      <vt:lpstr>Building the alarm system</vt:lpstr>
      <vt:lpstr>Motion Sensor Test code</vt:lpstr>
      <vt:lpstr>Layout of the motion sensor</vt:lpstr>
      <vt:lpstr>Motion Sensor Challenge</vt:lpstr>
      <vt:lpstr>Motion Detector with Ready light</vt:lpstr>
      <vt:lpstr>PowerPoint Presentation</vt:lpstr>
      <vt:lpstr>PowerPoint Presentation</vt:lpstr>
      <vt:lpstr>Code Explanation</vt:lpstr>
      <vt:lpstr>Code explanation</vt:lpstr>
      <vt:lpstr>Displaying our data</vt:lpstr>
      <vt:lpstr>Circuit (Picture or video)</vt:lpstr>
      <vt:lpstr>Displaying data and voltage challenge</vt:lpstr>
      <vt:lpstr>Serial monitor (Screenshot)</vt:lpstr>
      <vt:lpstr>First section of code</vt:lpstr>
      <vt:lpstr>Second section of code</vt:lpstr>
      <vt:lpstr>Third section of code</vt:lpstr>
      <vt:lpstr>Fourth section of code</vt:lpstr>
      <vt:lpstr>Setting up a Router and ESP32 board</vt:lpstr>
      <vt:lpstr>Router (Screenshot)</vt:lpstr>
      <vt:lpstr>Circuit (Picture or Video)</vt:lpstr>
      <vt:lpstr>Web page (Screenshot)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</dc:title>
  <dc:creator>Errol Straker Jr</dc:creator>
  <cp:lastModifiedBy>Errol Straker Jr</cp:lastModifiedBy>
  <cp:revision>1</cp:revision>
  <dcterms:created xsi:type="dcterms:W3CDTF">2020-03-01T06:46:08Z</dcterms:created>
  <dcterms:modified xsi:type="dcterms:W3CDTF">2020-03-01T06:59:35Z</dcterms:modified>
</cp:coreProperties>
</file>